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0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99"/>
    <a:srgbClr val="CCECFF"/>
    <a:srgbClr val="FF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0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48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8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27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9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0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2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4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9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6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0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15D4-14E7-40AF-9E35-813004DD2C3A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C2D830-8BE2-43D1-A24E-1668EE5A8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9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46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ladimir_Putin_and_Elizaveta_Glinka_(2016-12-08)_01.jpg?uselang=ru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td2.mycdn.me/image?id=850091149750&amp;t=20&amp;plc=WEB&amp;tkn=*aRDU8NT-EbxVU7HbEH0fiOLm6q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337" r="17778" b="-337"/>
          <a:stretch/>
        </p:blipFill>
        <p:spPr bwMode="auto">
          <a:xfrm>
            <a:off x="0" y="0"/>
            <a:ext cx="5556069" cy="516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td2.mycdn.me/image?id=850091149750&amp;t=20&amp;plc=WEB&amp;tkn=*aRDU8NT-EbxVU7HbEH0fiOLm6q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r="1"/>
          <a:stretch/>
        </p:blipFill>
        <p:spPr bwMode="auto">
          <a:xfrm>
            <a:off x="4711338" y="0"/>
            <a:ext cx="4728753" cy="384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td2.mycdn.me/image?id=850091149750&amp;t=20&amp;plc=WEB&amp;tkn=*aRDU8NT-EbxVU7HbEH0fiOLm6q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/>
          <a:stretch/>
        </p:blipFill>
        <p:spPr bwMode="auto">
          <a:xfrm>
            <a:off x="7650481" y="0"/>
            <a:ext cx="3169919" cy="2499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840481"/>
            <a:ext cx="12192000" cy="301751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Проект по окружающему миру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Князевой Марии 3 «Б» класс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«Богатства, отданные людям.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ДОКТОР ЛИЗА: жизнь, подаренная детям»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itd2.mycdn.me/image?id=850091149750&amp;t=20&amp;plc=WEB&amp;tkn=*aRDU8NT-EbxVU7HbEH0fiOLm6q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b="11380"/>
          <a:stretch/>
        </p:blipFill>
        <p:spPr bwMode="auto">
          <a:xfrm>
            <a:off x="9953897" y="0"/>
            <a:ext cx="2238103" cy="159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.pxhere.com/photos/b1/44/hand_hold_care_help_elderly_old_senior_aged-561410.jpg!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51" y="4001304"/>
            <a:ext cx="1371600" cy="1816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.ura.ru/images/news/upload/smm/2016/12/26/facebook_74c369fd1bc2ef57f8eb4d4daeb150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9280" cy="350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e1.ru/news/images/new1/458/813/images/DSC_78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846"/>
            <a:ext cx="5669280" cy="33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e1.ru/news/images/new1/459/933/images/9874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16" y="3911199"/>
            <a:ext cx="4779283" cy="294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niceimage.ru/pic/201305/1920x1200/niceimage.ru-416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5669280" y="5556068"/>
            <a:ext cx="1743436" cy="13019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5669280" y="1"/>
            <a:ext cx="6522719" cy="3911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Елизаветы Петровны Глинки присвоено  военному детскому клиническому санаторию в Евпатории.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именем будут названы Республиканская детская клиническая больница в </a:t>
            </a:r>
            <a:r>
              <a:rPr lang="ru-RU" sz="2800" b="1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Грозном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800" b="1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хоспис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800" b="1" u="none" strike="noStrike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Екатеринбурге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peacefulparentingpath.com/wp-content/uploads/2012/09/hands-together-heart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3911198"/>
            <a:ext cx="1743436" cy="1566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2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ektr.press/wp-content/uploads/30031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0994" cy="461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Доктор Лиза кормит бездомных на Павелецком вокзале. Фото Владимира Ештокина из материала Доктор Лиза: «Я всегда на стороне слабого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94" y="-1"/>
            <a:ext cx="478100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4611231"/>
            <a:ext cx="7410994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 тебя не забудем Доктор Лиза,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пасибо за то, что ты сделала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для детей Донбасса и Сирии.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Спасибо за спасенные жизни!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Мы вырастем и тоже будем помогать,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нуждающимся и слабым.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Твое дело живет и будет жить.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www.niceimage.ru/pic/201305/1920x1200/niceimage.ru-416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5930536" y="4920342"/>
            <a:ext cx="1349830" cy="94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9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userapi.com/c637518/v637518446/30e8e/GiDSQ-yLek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" y="0"/>
            <a:ext cx="2251411" cy="35156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5" name="Рисунок 4" descr="https://pp.userapi.com/c637518/v637518446/30e73/C2St2QUrDX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" y="3618611"/>
            <a:ext cx="2233993" cy="32393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Рисунок 5" descr="https://pp.userapi.com/c637518/v637518446/30ea4/-2hGKV9W3EQ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t="6084" r="9168" b="2677"/>
          <a:stretch/>
        </p:blipFill>
        <p:spPr bwMode="auto">
          <a:xfrm>
            <a:off x="6864642" y="3700053"/>
            <a:ext cx="2327242" cy="31775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" name="Рисунок 6" descr="https://pp.userapi.com/c836225/v836225446/1df6b/8a7qjLTYd2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20" y="3700053"/>
            <a:ext cx="2062594" cy="315794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8" name="Рисунок 7" descr="https://pp.userapi.com/c637518/v637518446/30e7c/PrlrRtNkwJ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39" y="3668213"/>
            <a:ext cx="2181253" cy="3189787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Рисунок 8" descr="http://foma.ru/wp-content/uploads/2016/12/KMO_121006_03751_1_t218_22344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62" y="0"/>
            <a:ext cx="5745583" cy="3618611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http://www.niceimage.ru/pic/201305/1920x1200/niceimage.ru-416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/>
          <a:stretch/>
        </p:blipFill>
        <p:spPr bwMode="auto">
          <a:xfrm>
            <a:off x="10472057" y="5801488"/>
            <a:ext cx="1412609" cy="87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9323721" y="3686989"/>
            <a:ext cx="2876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иза </a:t>
            </a:r>
            <a:r>
              <a:rPr lang="ru-RU" sz="20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родилась в Москве в семье военного и врача-диетолога, кулинара и телеведущей </a:t>
            </a:r>
            <a:r>
              <a:rPr lang="ru-RU" sz="2000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Галины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Поскребышевой.</a:t>
            </a:r>
            <a:endParaRPr lang="ru-RU" sz="2000" dirty="0"/>
          </a:p>
        </p:txBody>
      </p:sp>
      <p:sp>
        <p:nvSpPr>
          <p:cNvPr id="16" name="Заголовок 10"/>
          <p:cNvSpPr>
            <a:spLocks noGrp="1"/>
          </p:cNvSpPr>
          <p:nvPr>
            <p:ph type="title"/>
          </p:nvPr>
        </p:nvSpPr>
        <p:spPr>
          <a:xfrm>
            <a:off x="2333897" y="-23440"/>
            <a:ext cx="4040080" cy="365534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Елизавета Глинка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(Сидорова Елизавета Петровна)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родилась в Москве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20 февраля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1962 года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c.pics.livejournal.com/drugoi/484155/6429507/6429507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66309"/>
            <a:ext cx="4136572" cy="319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.ytimg.com/vi/wWoFFpQjulM/hqdefaul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4812"/>
          <a:stretch/>
        </p:blipFill>
        <p:spPr bwMode="auto">
          <a:xfrm>
            <a:off x="-1" y="-1"/>
            <a:ext cx="4136570" cy="3666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kak2z.ru/my_img/img/2016/12/25/25ef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9" y="0"/>
            <a:ext cx="4188821" cy="366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октор Лиза в фонде &quot;Справедливая помощь&quot;, 2012 г. Фото Владимира Ештокина из материала Доктор Лиза: «Я всегда на стороне слабого»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3666308"/>
            <a:ext cx="4615543" cy="31916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0"/>
            <a:ext cx="4511041" cy="416269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Доктор Лиза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окончила медицинский институт по специальности детский </a:t>
            </a:r>
            <a:r>
              <a:rPr lang="ru-RU" sz="2400" dirty="0" smtClean="0">
                <a:solidFill>
                  <a:srgbClr val="002060"/>
                </a:solidFill>
              </a:rPr>
              <a:t>реаниматолог-</a:t>
            </a:r>
            <a:r>
              <a:rPr lang="ru-RU" sz="2400" dirty="0" err="1" smtClean="0">
                <a:solidFill>
                  <a:srgbClr val="002060"/>
                </a:solidFill>
              </a:rPr>
              <a:t>анестизиолог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smtClean="0">
                <a:solidFill>
                  <a:srgbClr val="002060"/>
                </a:solidFill>
              </a:rPr>
              <a:t>1986 году., Вышла замуж </a:t>
            </a:r>
            <a:r>
              <a:rPr lang="ru-RU" sz="2400" dirty="0">
                <a:solidFill>
                  <a:srgbClr val="002060"/>
                </a:solidFill>
              </a:rPr>
              <a:t>в 1990 году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 уехала жить в США,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её муж-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американский </a:t>
            </a:r>
            <a:r>
              <a:rPr lang="ru-RU" sz="2400" dirty="0">
                <a:solidFill>
                  <a:srgbClr val="002060"/>
                </a:solidFill>
              </a:rPr>
              <a:t>адвокат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Глеб Глинка.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m.rusnext.ru/sites/default/files/doktor_liz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0" y="4162698"/>
            <a:ext cx="3439887" cy="269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niceimage.ru/pic/201305/1920x1200/niceimage.ru-4160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3091542" y="4667000"/>
            <a:ext cx="905688" cy="69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quick-news.ru/uploads/posts/2017-01/14833627361liza-glinka-63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56" y="3657882"/>
            <a:ext cx="4676503" cy="314814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3" name="Рисунок 12" descr="https://cn-news.ru/uploads/posts/2016-12/1483008976_doktor_liza_sravnila_lgoti_deputatov_i_lgoti_invalidov_ridus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2" t="259" r="22114" b="-259"/>
          <a:stretch/>
        </p:blipFill>
        <p:spPr bwMode="auto">
          <a:xfrm>
            <a:off x="8011888" y="0"/>
            <a:ext cx="4136571" cy="33596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2" name="Рисунок 11" descr="https://cdn1.img.ria.ru/images/148455/32/14845532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3684008"/>
            <a:ext cx="4476205" cy="312202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4" name="Рисунок 13" descr="http://mos.news/upload/iblock/25c/25c4dad0ee26d0dac0325821399de30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" y="0"/>
            <a:ext cx="4476205" cy="338573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14355" y="0"/>
            <a:ext cx="4563292" cy="45943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300" spc="10" dirty="0" smtClean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возвращения на Родину, в 2007 году Доктор Лиза основала в Москве первую Международную общественную организацию «Справедливая помощь». Организация оказывает материальную поддержку и помощь умирающим онкологическим (раковым) больным, малообеспеченным больным и бездомным. 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http://www.niceimage.ru/pic/201305/1920x1200/niceimage.ru-416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69669" y="3840481"/>
            <a:ext cx="1003659" cy="78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www.asi.org.ru/wp-content/uploads/2016/12/15391155_1340534652663816_5683805247181812703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55" y="4626063"/>
            <a:ext cx="2853146" cy="217996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20" name="Рисунок 19" descr="Доктор Лиза кормит бездомных на Павелецком вокзале. Фото Владимира Ештокина из материала Доктор Лиза: «Я всегда на стороне слабого»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64" y="4626063"/>
            <a:ext cx="1639383" cy="217996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571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ravmir.ru/wp-content/uploads/2014/11/11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84" y="4669971"/>
            <a:ext cx="3091543" cy="211400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5" name="Рисунок 4" descr="https://lisa.ru/wp-content/uploads/2017/02/otdohni_HiRes_Ltd-Foma_Russian-Look_20081128_gaf_rf10_002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" y="4975860"/>
            <a:ext cx="2787833" cy="180811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" name="Рисунок 5" descr="http://zampolit.com/upload/iblock/854/854bcaa11ebf02e6ae4119eba72a64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" y="72253"/>
            <a:ext cx="2804165" cy="2131015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http://rose-club.ru/foto8.png?i=1289&amp;k=elizaveta-glinka-doktor-liza-fo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84" y="72254"/>
            <a:ext cx="3091543" cy="204393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8" name="Рисунок 7" descr="http://amdn.news/media/cache/news_main_image/images/news/58787d8e46d6f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584" y="2363911"/>
            <a:ext cx="3091543" cy="205833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9" name="Рисунок 8" descr="http://www.forumdaily.com/wp-content/uploads/2016/12/19765_b_1480584238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" y="2882537"/>
            <a:ext cx="2787833" cy="192058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931792" y="4857907"/>
            <a:ext cx="6025787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 г.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Елизавета Глинка входит в состав Совета при президенте Российской Федерации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развитию гражданского общества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правам человека.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48125" y="361163"/>
            <a:ext cx="6025787" cy="4496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700" spc="10" dirty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женщина лечила всех, помогала людям: богатым и бедным, даже бомжам. Каждую неделю, </a:t>
            </a:r>
            <a:r>
              <a:rPr lang="ru-RU" sz="2700" spc="10" dirty="0" smtClean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</a:t>
            </a:r>
            <a:r>
              <a:rPr lang="ru-RU" sz="2700" spc="10" dirty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доктора Лизы, </a:t>
            </a:r>
            <a:r>
              <a:rPr lang="ru-RU" sz="2700" spc="10" dirty="0" smtClean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выезжала </a:t>
            </a:r>
            <a:r>
              <a:rPr lang="ru-RU" sz="2700" spc="10" dirty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700" spc="10" dirty="0" smtClean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вокзал в Москве, раздавала </a:t>
            </a:r>
            <a:r>
              <a:rPr lang="ru-RU" sz="2700" spc="10" dirty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еду и лекарства бездомным, а также </a:t>
            </a:r>
            <a:r>
              <a:rPr lang="ru-RU" sz="2700" spc="10" dirty="0" smtClean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оказывала </a:t>
            </a:r>
            <a:r>
              <a:rPr lang="ru-RU" sz="2700" spc="10" dirty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 бесплатную медицинскую помощь, </a:t>
            </a:r>
            <a:r>
              <a:rPr lang="ru-RU" sz="2700" spc="10" dirty="0" smtClean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организовывала </a:t>
            </a:r>
            <a:r>
              <a:rPr lang="ru-RU" sz="2700" spc="10" dirty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пункты </a:t>
            </a:r>
            <a:r>
              <a:rPr lang="ru-RU" sz="2700" spc="10" dirty="0" smtClean="0">
                <a:solidFill>
                  <a:srgbClr val="242F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обогрева для бездомных.</a:t>
            </a:r>
            <a:endParaRPr lang="ru-RU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16182" y="-8169"/>
            <a:ext cx="804672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 г.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Основание первого хосписа при Онкологической больнице Киева.</a:t>
            </a:r>
            <a:endParaRPr lang="ru-RU" dirty="0"/>
          </a:p>
        </p:txBody>
      </p:sp>
      <p:pic>
        <p:nvPicPr>
          <p:cNvPr id="13" name="Рисунок 12" descr="http://www.niceimage.ru/pic/201305/1920x1200/niceimage.ru-4160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1712593" y="1976846"/>
            <a:ext cx="1219199" cy="83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cdn2.img.ria.ru/images/148464/08/148464083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" y="1723659"/>
            <a:ext cx="1693815" cy="108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vladtime.ru/uploads/posts/2016-12/1483004663_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8"/>
          <a:stretch/>
        </p:blipFill>
        <p:spPr bwMode="auto">
          <a:xfrm>
            <a:off x="5651863" y="5046388"/>
            <a:ext cx="2769323" cy="181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Доктор Лиза перевозит детей из Донец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" y="4627800"/>
            <a:ext cx="3256147" cy="217439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" name="Рисунок 2" descr="https://cdn5.img.ria.ru/images/148456/87/14845687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2606"/>
            <a:ext cx="3366050" cy="2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atriot-donetsk.ru/uploads/posts/2016-12/1482671757_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"/>
            <a:ext cx="3352800" cy="234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an-news.info/wp-content/uploads/2015/08/1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87" y="4571999"/>
            <a:ext cx="3770814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nformvest.net/wp-content/uploads/2016/12/ui-55cd731d552ed3.03636417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91" y="2342605"/>
            <a:ext cx="3592287" cy="215972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7" name="Рисунок 6" descr="http://informaplus.ru/uploads/posts/2014-08/nekotorye-deti-dostavlennye-doktorom-lizoy-dlya-lecheniya-v-moskvu-vernutsya-v-doneck_1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17" y="-26126"/>
            <a:ext cx="3692434" cy="229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oma.ru/wp-content/uploads/2016/12/TASS_911353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1549" r="19265" b="-1549"/>
          <a:stretch/>
        </p:blipFill>
        <p:spPr bwMode="auto">
          <a:xfrm>
            <a:off x="3352799" y="5046387"/>
            <a:ext cx="2299064" cy="181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mtdata.ru/u12/photoDDA4/20134758495-0/origina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806"/>
            <a:ext cx="3364502" cy="23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niceimage.ru/pic/201305/1920x1200/niceimage.ru-41600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/>
          <a:stretch/>
        </p:blipFill>
        <p:spPr bwMode="auto">
          <a:xfrm>
            <a:off x="2333899" y="6043745"/>
            <a:ext cx="851942" cy="64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files.dals.media/mediafiles/wpf/2016/12/ab55720a6d9efba77413354124517213_fitted_740x700-1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r="6348"/>
          <a:stretch/>
        </p:blipFill>
        <p:spPr bwMode="auto">
          <a:xfrm>
            <a:off x="6786834" y="17417"/>
            <a:ext cx="1619250" cy="2325188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66049" y="2368731"/>
            <a:ext cx="5094888" cy="267765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ходе вооружённого конфликта на востоке Украины Елизавета Глинка на машине скорой помощи вывозила пострадавших детей из Донецка в Россию во время активных боевых действий, спасая их от войны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25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dn-st1.rtr-vesti.ru/vh/pictures/xw/123/875/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/>
          <a:stretch/>
        </p:blipFill>
        <p:spPr bwMode="auto">
          <a:xfrm>
            <a:off x="8889546" y="2291232"/>
            <a:ext cx="3302454" cy="227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olitrussia.com/upload/iblock/280/280e2f0954d3615b78dddc5b218fec9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71528" cy="4502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71527" y="22207"/>
            <a:ext cx="5918019" cy="452431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 г. Елизавета Глинка заняла первое место в рейтинге «100 самых перспективных политиков» и 26-е место в рейтинге «100 самых влиятельных женщин России».</a:t>
            </a:r>
            <a:endParaRPr lang="ru-RU" sz="36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cdn-st1.rtr-vesti.ru/p/xw_9901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2331"/>
            <a:ext cx="3596640" cy="23400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Рисунок 8" descr="http://www.polit.ru/media/archive/generic/p0004079_14827432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46" y="0"/>
            <a:ext cx="3274560" cy="231486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10" name="Рисунок 9" descr="http://www.niceimage.ru/pic/201305/1920x1200/niceimage.ru-4160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10561774" y="5251268"/>
            <a:ext cx="1428206" cy="100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596641" y="4563291"/>
            <a:ext cx="6601095" cy="230005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7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  <a:r>
              <a:rPr lang="ru-RU" sz="27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Присуждение Елизавете Глинке Государственной премии Российской Федерации за выдающиеся достижения в области правозащитной деятельности.</a:t>
            </a:r>
            <a:endParaRPr lang="ru-RU" sz="27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niceimage.ru/pic/201305/1920x1200/niceimage.ru-416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4484915" y="4310742"/>
            <a:ext cx="2934788" cy="21841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0380619" cy="378565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2007 г.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Елизавета Глинка входит в состав Совета при президенте 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Российской Федерации 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развитию гражданского общества и правам человека.</a:t>
            </a:r>
            <a:br>
              <a:rPr lang="ru-RU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2012 г.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Награждение Елизаветы Глинки орденом Дружбы.</a:t>
            </a:r>
            <a:endParaRPr lang="ru-RU" sz="4000" dirty="0"/>
          </a:p>
        </p:txBody>
      </p:sp>
      <p:pic>
        <p:nvPicPr>
          <p:cNvPr id="5" name="Рисунок 4" descr="https://upload.wikimedia.org/wikipedia/commons/thumb/5/50/Vladimir_Putin_and_Elizaveta_Glinka_%282016-12-08%29_01.jpg/290px-Vladimir_Putin_and_Elizaveta_Glinka_%282016-12-08%29_0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5653"/>
            <a:ext cx="4380411" cy="307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октор Лиза 20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3785652"/>
            <a:ext cx="4772297" cy="3072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2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697" y="4176589"/>
            <a:ext cx="8029303" cy="268141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«</a:t>
            </a:r>
            <a:r>
              <a:rPr lang="ru-RU" sz="2700" dirty="0">
                <a:solidFill>
                  <a:srgbClr val="002060"/>
                </a:solidFill>
              </a:rPr>
              <a:t>Возлюби ближнего твоего, как самого себя» — эту заповедь Христа Доктор Лиза исполняла каждый день. Любить обездоленных, любить больных, любить потерявшихся и опустившихся, любить, не деля на своих и чужих — во всех видеть образ Божий. Это то, что умела Доктор Лиза</a:t>
            </a:r>
            <a:r>
              <a:rPr lang="ru-RU" sz="2700" dirty="0" smtClean="0">
                <a:solidFill>
                  <a:srgbClr val="002060"/>
                </a:solidFill>
              </a:rPr>
              <a:t>.</a:t>
            </a:r>
            <a:endParaRPr lang="ru-RU" sz="2700" dirty="0"/>
          </a:p>
        </p:txBody>
      </p:sp>
      <p:pic>
        <p:nvPicPr>
          <p:cNvPr id="3" name="Рисунок 2" descr="http://superomsk.ru/images/news/full/2014/12/e77b65464f34b9ae0d35f49b64f96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52875" cy="2333897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" name="Рисунок 3" descr="http://foma.ru/wp-content/uploads/2016/12/15625988_10211754640601995_1833201558566690475_o-1-e14827481544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399"/>
            <a:ext cx="4162697" cy="26546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34834" y="2360707"/>
            <a:ext cx="12226834" cy="1815882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Доктор Лиза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погибла трагически — 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 и ещё 91 человек, находившийся на борту потерпевшего 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крушение самолёта Ту-154, направлявшегося в Сирию.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Доктор Лиза везла туда партию лекарств и новогодние подарки детям.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88524" y="1415308"/>
            <a:ext cx="8203475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25 декабря 2016 года- дата смерти</a:t>
            </a:r>
          </a:p>
          <a:p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Елизаветы Глинки</a:t>
            </a:r>
            <a:endParaRPr lang="ru-RU" sz="2800" dirty="0"/>
          </a:p>
        </p:txBody>
      </p:sp>
      <p:pic>
        <p:nvPicPr>
          <p:cNvPr id="8" name="Рисунок 7" descr="Елизавета Глинка в 2016 год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25" y="-5484"/>
            <a:ext cx="949236" cy="141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p.userapi.com/c836225/v836225446/1dfc2/KFU9gpiym-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25000"/>
          <a:stretch/>
        </p:blipFill>
        <p:spPr bwMode="auto">
          <a:xfrm>
            <a:off x="4937761" y="-6234"/>
            <a:ext cx="1132113" cy="1412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Доктор Лиза кормит бездомных на Павелецком вокзале. Фото Владимира Ештокина из материала Доктор Лиза: «Я всегда на стороне слабого»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9" y="0"/>
            <a:ext cx="1698170" cy="236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mos.news/upload/iblock/577/57774e2d74dfb9391f431e30b2d1ca7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74" y="1"/>
            <a:ext cx="2191022" cy="140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cdn-st1.rtr-vesti.ru/p/xw_95804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96" y="0"/>
            <a:ext cx="2232932" cy="14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niceimage.ru/pic/201305/1920x1200/niceimage.ru-4160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 bwMode="auto">
          <a:xfrm>
            <a:off x="10650582" y="6061165"/>
            <a:ext cx="1086849" cy="70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0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288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Times New Roman</vt:lpstr>
      <vt:lpstr>Trebuchet MS</vt:lpstr>
      <vt:lpstr>Wingdings 3</vt:lpstr>
      <vt:lpstr>Грань</vt:lpstr>
      <vt:lpstr>Проект по окружающему миру  Князевой Марии 3 «Б» класс «Богатства, отданные людям.  ДОКТОР ЛИЗА: жизнь, подаренная детям»</vt:lpstr>
      <vt:lpstr> Елизавета Глинка (Сидорова Елизавета Петровна)  родилась в Москве  20 февраля  1962 года</vt:lpstr>
      <vt:lpstr>Доктор Лиза  окончила медицинский институт по специальности детский реаниматолог-анестизиолог в 1986 году., Вышла замуж в 1990 году  и уехала жить в США,  её муж-  американский адвокат  Глеб Глинка.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«Возлюби ближнего твоего, как самого себя» — эту заповедь Христа Доктор Лиза исполняла каждый день. Любить обездоленных, любить больных, любить потерявшихся и опустившихся, любить, не деля на своих и чужих — во всех видеть образ Божий. Это то, что умела Доктор Лиза.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окружающему миру Князевой Марии 3 «Б» класс «Богатства, отданные людям-ЖИЗНЬ, подаренная детям»</dc:title>
  <dc:creator>Администратор</dc:creator>
  <cp:lastModifiedBy>Администратор</cp:lastModifiedBy>
  <cp:revision>30</cp:revision>
  <dcterms:created xsi:type="dcterms:W3CDTF">2017-09-17T16:04:00Z</dcterms:created>
  <dcterms:modified xsi:type="dcterms:W3CDTF">2017-09-18T02:50:59Z</dcterms:modified>
</cp:coreProperties>
</file>