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lina.malkova.70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ogosad@ramble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06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420888"/>
            <a:ext cx="8350696" cy="34118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</a:br>
            <a: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Творческий проект</a:t>
            </a:r>
            <a: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:</a:t>
            </a:r>
            <a:b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</a:br>
            <a: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</a:t>
            </a:r>
            <a:r>
              <a:rPr lang="ru-RU" sz="2700" dirty="0" smtClean="0">
                <a:cs typeface="Aparajita" pitchFamily="34" charset="0"/>
              </a:rPr>
              <a:t>«По мотивам </a:t>
            </a:r>
            <a:r>
              <a:rPr lang="ru-RU" sz="2700" dirty="0" smtClean="0">
                <a:cs typeface="Aparajita" pitchFamily="34" charset="0"/>
              </a:rPr>
              <a:t>произведений</a:t>
            </a:r>
            <a:br>
              <a:rPr lang="ru-RU" sz="2700" dirty="0" smtClean="0">
                <a:cs typeface="Aparajita" pitchFamily="34" charset="0"/>
              </a:rPr>
            </a:br>
            <a:r>
              <a:rPr lang="ru-RU" sz="2700" dirty="0" smtClean="0">
                <a:cs typeface="Aparajita" pitchFamily="34" charset="0"/>
              </a:rPr>
              <a:t> </a:t>
            </a:r>
            <a:r>
              <a:rPr lang="ru-RU" sz="2700" dirty="0" smtClean="0">
                <a:cs typeface="Aparajita" pitchFamily="34" charset="0"/>
              </a:rPr>
              <a:t>Корнея Ивановича Чуковского»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</a:br>
            <a: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Автор: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</a:br>
            <a:r>
              <a:rPr lang="ru-RU" sz="2700" dirty="0" smtClean="0">
                <a:cs typeface="Aparajita" pitchFamily="34" charset="0"/>
              </a:rPr>
              <a:t>А. А. Малкова, воспитатель, </a:t>
            </a:r>
            <a:r>
              <a:rPr lang="ru-RU" sz="2700" dirty="0" smtClean="0">
                <a:cs typeface="Aparajita" pitchFamily="34" charset="0"/>
              </a:rPr>
              <a:t/>
            </a:r>
            <a:br>
              <a:rPr lang="ru-RU" sz="2700" dirty="0" smtClean="0">
                <a:cs typeface="Aparajita" pitchFamily="34" charset="0"/>
              </a:rPr>
            </a:br>
            <a:r>
              <a:rPr lang="ru-RU" sz="2700" dirty="0" smtClean="0">
                <a:cs typeface="Aparajita" pitchFamily="34" charset="0"/>
              </a:rPr>
              <a:t>высшая </a:t>
            </a:r>
            <a:r>
              <a:rPr lang="ru-RU" sz="2700" dirty="0" smtClean="0">
                <a:cs typeface="Aparajita" pitchFamily="34" charset="0"/>
              </a:rPr>
              <a:t>кв. кат., </a:t>
            </a:r>
            <a:br>
              <a:rPr lang="ru-RU" sz="2700" dirty="0" smtClean="0">
                <a:cs typeface="Aparajita" pitchFamily="34" charset="0"/>
              </a:rPr>
            </a:br>
            <a:r>
              <a:rPr lang="ru-RU" sz="2700" dirty="0" smtClean="0">
                <a:cs typeface="Aparajita" pitchFamily="34" charset="0"/>
              </a:rPr>
              <a:t>МБДОУ № 302;</a:t>
            </a:r>
            <a:br>
              <a:rPr lang="ru-RU" sz="2700" dirty="0" smtClean="0">
                <a:cs typeface="Aparajita" pitchFamily="34" charset="0"/>
              </a:rPr>
            </a:br>
            <a: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Участники: </a:t>
            </a:r>
            <a:r>
              <a:rPr lang="ru-RU" sz="2700" dirty="0" smtClean="0">
                <a:cs typeface="Aparajita" pitchFamily="34" charset="0"/>
              </a:rPr>
              <a:t>дети и родители </a:t>
            </a:r>
            <a:r>
              <a:rPr lang="ru-RU" sz="2700" dirty="0" smtClean="0">
                <a:cs typeface="Aparajita" pitchFamily="34" charset="0"/>
              </a:rPr>
              <a:t/>
            </a:r>
            <a:br>
              <a:rPr lang="ru-RU" sz="2700" dirty="0" smtClean="0">
                <a:cs typeface="Aparajita" pitchFamily="34" charset="0"/>
              </a:rPr>
            </a:br>
            <a:r>
              <a:rPr lang="ru-RU" sz="2700" dirty="0" smtClean="0">
                <a:cs typeface="Aparajita" pitchFamily="34" charset="0"/>
              </a:rPr>
              <a:t>средней группы</a:t>
            </a:r>
            <a:br>
              <a:rPr lang="ru-RU" sz="2700" dirty="0" smtClean="0">
                <a:cs typeface="Aparajita" pitchFamily="34" charset="0"/>
              </a:rPr>
            </a:br>
            <a:r>
              <a:rPr lang="ru-RU" sz="2700" dirty="0" smtClean="0">
                <a:cs typeface="Aparajita" pitchFamily="34" charset="0"/>
              </a:rPr>
              <a:t> </a:t>
            </a:r>
            <a:r>
              <a:rPr lang="ru-RU" sz="2700" dirty="0" smtClean="0">
                <a:cs typeface="Aparajita" pitchFamily="34" charset="0"/>
              </a:rPr>
              <a:t>компенсирующей направленности.</a:t>
            </a:r>
            <a:br>
              <a:rPr lang="ru-RU" sz="2700" dirty="0" smtClean="0">
                <a:cs typeface="Aparajita" pitchFamily="34" charset="0"/>
              </a:rPr>
            </a:br>
            <a:r>
              <a:rPr lang="ru-RU" sz="4000" dirty="0" smtClean="0">
                <a:cs typeface="Aparajita" pitchFamily="34" charset="0"/>
              </a:rPr>
              <a:t/>
            </a:r>
            <a:br>
              <a:rPr lang="ru-RU" sz="4000" dirty="0" smtClean="0">
                <a:cs typeface="Aparajita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8" y="-34094"/>
            <a:ext cx="844088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32012"/>
            <a:ext cx="2916365" cy="4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06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17713"/>
          <a:stretch/>
        </p:blipFill>
        <p:spPr>
          <a:xfrm>
            <a:off x="3836006" y="260648"/>
            <a:ext cx="4090558" cy="4188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9" b="5341"/>
          <a:stretch/>
        </p:blipFill>
        <p:spPr>
          <a:xfrm rot="5400000">
            <a:off x="-1000593" y="2217374"/>
            <a:ext cx="5585446" cy="3400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08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0790" cy="673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172400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Мы, взрослые помогая войти детям в мир искусства, помогаем тем самым эстетическому развитию дошколят. Не можем изобразить в живописи, лепка нам в подмогу.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9793" y="2105387"/>
            <a:ext cx="5036058" cy="3776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0999" r="8650" b="-399"/>
          <a:stretch/>
        </p:blipFill>
        <p:spPr>
          <a:xfrm>
            <a:off x="3993149" y="1405120"/>
            <a:ext cx="4921346" cy="354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2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0790" cy="673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172400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Не можем осилить лепку, тогда конструирование для нас… Все для развития наших пальчиков и совместных ставших редкими посиделок с родителями.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0179" y="2054020"/>
            <a:ext cx="5127623" cy="38451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9050"/>
          <a:stretch/>
        </p:blipFill>
        <p:spPr>
          <a:xfrm rot="5400000">
            <a:off x="3650449" y="2149684"/>
            <a:ext cx="5493881" cy="3287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1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0790" cy="673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172400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Повторенье – мать ученья. Прочитали с воспитателем, повторили с родителями, рассказали сами.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21651"/>
          <a:stretch/>
        </p:blipFill>
        <p:spPr>
          <a:xfrm>
            <a:off x="4304549" y="1052736"/>
            <a:ext cx="4089181" cy="2902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8665" y="1787452"/>
            <a:ext cx="5219187" cy="3913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7704856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Заметьте, вход шло все: картон, стразы, бумага, пластилин, карандаши. И в общем то проект получился неплох !  Дал свои результаты, чего мы и добивались.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326" b="2750"/>
          <a:stretch/>
        </p:blipFill>
        <p:spPr>
          <a:xfrm rot="5400000">
            <a:off x="-1126794" y="2347278"/>
            <a:ext cx="5256216" cy="3244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399" r="4714" b="-399"/>
          <a:stretch/>
        </p:blipFill>
        <p:spPr>
          <a:xfrm>
            <a:off x="3563888" y="1366488"/>
            <a:ext cx="5754026" cy="4806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4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06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882" y="548680"/>
            <a:ext cx="8568952" cy="597666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Благодарим за внимание!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А</a:t>
            </a:r>
            <a:r>
              <a:rPr lang="ru-RU" b="1" i="1" dirty="0" smtClean="0">
                <a:solidFill>
                  <a:srgbClr val="FFFF00"/>
                </a:solidFill>
              </a:rPr>
              <a:t>. А. Малкова: </a:t>
            </a:r>
            <a:r>
              <a:rPr lang="ru-RU" dirty="0" err="1" smtClean="0">
                <a:solidFill>
                  <a:schemeClr val="tx1"/>
                </a:solidFill>
              </a:rPr>
              <a:t>конт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ел. 89630350886,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E-mail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alina.malkova.70@mail.ru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№ 302,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Екатеринбург, ул. Посадская, 30/4</a:t>
            </a:r>
          </a:p>
          <a:p>
            <a:r>
              <a:rPr lang="pt-BR" dirty="0">
                <a:solidFill>
                  <a:schemeClr val="tx1"/>
                </a:solidFill>
              </a:rPr>
              <a:t>Тел./факс (343) 234-74-60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E-mail</a:t>
            </a:r>
            <a:r>
              <a:rPr lang="pt-BR" dirty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  <a:hlinkClick r:id="rId4"/>
              </a:rPr>
              <a:t>logosad@rambler.ru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8674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424936" cy="648072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уточнить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обогатить знания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роизведениях детского писателя Корнея Ивановича Чуковского ;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учить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отгадывать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сказки, загадки, вспомнить порядок 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появления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героев в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сказках;</a:t>
            </a: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упражнять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в подборе прилагательных с противоположным значением к 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существительному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;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речь, воображение, фантазию, мышление, умение действовать </a:t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согласованно;</a:t>
            </a: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развивать общую, мелкую моторику через подвижные и пальчиковые игры;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воспитывать любовь к чтению художественной литературы;</a:t>
            </a: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обеспечить легкую адаптацию к ДОУ вновь поступивших детей;</a:t>
            </a: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Формировать  эмоционально – положительный контакт при совместной детско- родительской деятельности;</a:t>
            </a:r>
          </a:p>
          <a:p>
            <a:pPr marL="342900" indent="342900" algn="l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Формировать общность взглядов, умение договариваться.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342900" algn="l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444444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444444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61" y="-11360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5976664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08720"/>
            <a:ext cx="7380312" cy="123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период детства мышления мыслительные процессы должны быть, как можно теснее связаны с живыми, яркими, наглядными предметами окружающего мира…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насыщенность восприятия – это духовный заряд детского творчества»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104" y="2086148"/>
            <a:ext cx="8258344" cy="3733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Для ребенка дошкольного возраста важнее всего развитие внутренней жизни, питание его эмоциональной сферы чувств.  Красной нитью в задачах дошкольного учреждения,  поставленных перед педагогами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был лозунг: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«Прекрасное рядом».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 формирует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чувства и оценки, нормы нравственного поведения, воспитывает эстетическое восприятие. Детский сад может дать достаточно обширный литературный багаж, литературную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начитанность, освоение детьми «прекрасного» 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всего вышеперечисленного, делаем вывод, что чтение книг как никогда актуально.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5976664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работа: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308291"/>
            <a:ext cx="4572000" cy="27449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произведений К.И. Чуковского;.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«Отношение к книге в моей  семье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Выставка в Центре Книги портрета писателя, а также произведений К.И.Чуковского.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Прослушивание аудиозаписи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произведений в исполнении автора.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06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630" y="116632"/>
            <a:ext cx="7612966" cy="597666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Читая детям, увидела горящие глаза и заинтересованность в происходящем. А дети с ОВЗ.  Значит нам туда дорога. С удовольствием познакомились с другими произведениями Корнея Ивановича Чуковского. Увидев интерес детей, решили погрузиться в краткосрочный  творческий  проект «По мотивам произведений К.И. Чуковского", участниками которого стали дети и их родители.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1" y="4456955"/>
            <a:ext cx="1981200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14" y="2714088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56955"/>
            <a:ext cx="1866900" cy="2447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52" y="3065976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36" y="-106040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6117" y="2130425"/>
            <a:ext cx="3804163" cy="6555159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Герои сказок оказались близки детям, а заботливые родители помогли дошколятам подняв художественно - эстетическое развитие на более  высокий уровень. Ребята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 удовольствием делились друг с другом впечатлением: кто раскрашивал, кто клеил, а кто просто переживал получиться тот или иной герой таким как его представлял ребенок. Результаты представляет компания «Солнышки»!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1\Desktop\rechecvet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8" y="55680"/>
            <a:ext cx="1956048" cy="18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51" y="532034"/>
            <a:ext cx="4284345" cy="3196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0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06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0"/>
            <a:ext cx="8568952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«Муха – муха Цокотуха! Позолоченное брюхо….»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Кому в детстве не читали бессмертные строки Корнея Ивановича? </a:t>
            </a:r>
            <a:r>
              <a:rPr lang="ru-RU" sz="2400" dirty="0" err="1" smtClean="0">
                <a:solidFill>
                  <a:schemeClr val="tx1"/>
                </a:solidFill>
              </a:rPr>
              <a:t>Светланка</a:t>
            </a:r>
            <a:r>
              <a:rPr lang="ru-RU" sz="2400" dirty="0" smtClean="0">
                <a:solidFill>
                  <a:schemeClr val="tx1"/>
                </a:solidFill>
              </a:rPr>
              <a:t> не только описала главную героиню сказки, но и практически рассказала всё произведение.  Заслуженно  сказки детского писателя любимы и будут  востребованы и нашими внуками.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" y="2865437"/>
            <a:ext cx="5036058" cy="3776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7305" y="2570618"/>
            <a:ext cx="4397433" cy="3295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9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97" y="-130720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7596336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Творчество </a:t>
            </a:r>
            <a:r>
              <a:rPr lang="ru-RU" sz="2400" dirty="0" smtClean="0">
                <a:solidFill>
                  <a:schemeClr val="tx1"/>
                </a:solidFill>
              </a:rPr>
              <a:t>К.И. Чуковского было </a:t>
            </a:r>
            <a:r>
              <a:rPr lang="ru-RU" sz="2400" dirty="0" smtClean="0">
                <a:solidFill>
                  <a:schemeClr val="tx1"/>
                </a:solidFill>
              </a:rPr>
              <a:t>очень </a:t>
            </a:r>
            <a:r>
              <a:rPr lang="ru-RU" sz="2400" dirty="0" smtClean="0">
                <a:solidFill>
                  <a:schemeClr val="tx1"/>
                </a:solidFill>
              </a:rPr>
              <a:t>выразительно, а потому взгляды  детей на любимых персонажей нередко совпадали. А почему бы и не полюбить доброго доктора?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18" y="1643551"/>
            <a:ext cx="5219187" cy="3913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/>
          <a:stretch/>
        </p:blipFill>
        <p:spPr>
          <a:xfrm rot="5400000">
            <a:off x="-754920" y="2524723"/>
            <a:ext cx="5036058" cy="3470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27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06" y="-99392"/>
            <a:ext cx="9675929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dirty="0">
              <a:solidFill>
                <a:srgbClr val="FF000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316416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Сказки, пожалуй, одно из самых завораживающих творений всего человечества. Но искусство «видеть мир кистью», не менее потрясающее волшебство. </a:t>
            </a:r>
            <a:r>
              <a:rPr lang="ru-RU" sz="2400" dirty="0" smtClean="0">
                <a:solidFill>
                  <a:schemeClr val="tx1"/>
                </a:solidFill>
              </a:rPr>
              <a:t>Дети сами выступали в роли иллюстраторов.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10615"/>
          <a:stretch/>
        </p:blipFill>
        <p:spPr>
          <a:xfrm rot="5400000">
            <a:off x="-626558" y="2498737"/>
            <a:ext cx="4368315" cy="32528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8263" b="8000"/>
          <a:stretch/>
        </p:blipFill>
        <p:spPr>
          <a:xfrm rot="5400000">
            <a:off x="2110446" y="2147147"/>
            <a:ext cx="4451931" cy="2827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53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540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Aparajita</vt:lpstr>
      <vt:lpstr>Arial</vt:lpstr>
      <vt:lpstr>Calibri</vt:lpstr>
      <vt:lpstr>Helvetica</vt:lpstr>
      <vt:lpstr>Times New Roman</vt:lpstr>
      <vt:lpstr>Wingdings</vt:lpstr>
      <vt:lpstr>Тема Office</vt:lpstr>
      <vt:lpstr> Творческий проект:  «По мотивам произведений  Корнея Ивановича Чуковского» Автор:  А. А. Малкова, воспитатель,  высшая кв. кат.,  МБДОУ № 302; Участники: дети и родители  средней группы  компенсирующей направленности.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НАТАЛЬКА</dc:creator>
  <cp:lastModifiedBy>АлинаAL Малкова</cp:lastModifiedBy>
  <cp:revision>68</cp:revision>
  <dcterms:created xsi:type="dcterms:W3CDTF">2015-11-01T16:31:52Z</dcterms:created>
  <dcterms:modified xsi:type="dcterms:W3CDTF">2016-12-06T19:17:44Z</dcterms:modified>
</cp:coreProperties>
</file>