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92" r:id="rId3"/>
    <p:sldId id="293" r:id="rId4"/>
    <p:sldId id="294" r:id="rId5"/>
    <p:sldId id="297" r:id="rId6"/>
    <p:sldId id="296" r:id="rId7"/>
    <p:sldId id="298" r:id="rId8"/>
    <p:sldId id="266" r:id="rId9"/>
    <p:sldId id="287" r:id="rId10"/>
    <p:sldId id="284" r:id="rId11"/>
    <p:sldId id="290" r:id="rId12"/>
    <p:sldId id="288" r:id="rId13"/>
    <p:sldId id="289" r:id="rId14"/>
    <p:sldId id="291" r:id="rId15"/>
    <p:sldId id="299" r:id="rId16"/>
    <p:sldId id="305" r:id="rId17"/>
    <p:sldId id="309" r:id="rId18"/>
    <p:sldId id="307" r:id="rId19"/>
    <p:sldId id="311" r:id="rId20"/>
    <p:sldId id="310" r:id="rId21"/>
    <p:sldId id="312" r:id="rId22"/>
    <p:sldId id="313" r:id="rId23"/>
    <p:sldId id="314" r:id="rId24"/>
    <p:sldId id="316" r:id="rId25"/>
    <p:sldId id="315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9900"/>
    <a:srgbClr val="CC0099"/>
    <a:srgbClr val="4326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81001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теме: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воспитатель МБ ДОУ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№302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Легунец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Елена Николаевна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2016 год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60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www.berito.ru/data/listing/6764_51952210c060e_middl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052" r="1483" b="2349"/>
          <a:stretch>
            <a:fillRect/>
          </a:stretch>
        </p:blipFill>
        <p:spPr bwMode="auto">
          <a:xfrm>
            <a:off x="4876800" y="2438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29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ведаю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media.90.ru:8080/images/vendor/mexx/1801100/X13082205660/sorochk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" r="3614"/>
          <a:stretch>
            <a:fillRect/>
          </a:stretch>
        </p:blipFill>
        <p:spPr bwMode="auto">
          <a:xfrm>
            <a:off x="5410200" y="2362200"/>
            <a:ext cx="2971800" cy="3162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39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167164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161247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Надевают для покоя,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снимают для учтивости.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i.bambiniya.ru/pics/product/500/38747_6041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" r="1031" b="1031"/>
          <a:stretch>
            <a:fillRect/>
          </a:stretch>
        </p:blipFill>
        <p:spPr bwMode="auto">
          <a:xfrm>
            <a:off x="4953000" y="20574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0004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Ношу на голове поля,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это - вовсе не земля.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52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oorin.ru/components/com_virtuemart/shop_image/product/16-851_08.png"/>
          <p:cNvPicPr>
            <a:picLocks noChangeAspect="1" noChangeArrowheads="1"/>
          </p:cNvPicPr>
          <p:nvPr/>
        </p:nvPicPr>
        <p:blipFill>
          <a:blip r:embed="rId3" cstate="screen"/>
          <a:srcRect l="2312" t="11561" r="7514" b="21387"/>
          <a:stretch>
            <a:fillRect/>
          </a:stretch>
        </p:blipFill>
        <p:spPr bwMode="auto">
          <a:xfrm>
            <a:off x="5105400" y="26670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81000"/>
            <a:ext cx="7315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Скалывать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Вера\Воспитатель года\Игра предметы\7389_html_m1f6306b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133600"/>
            <a:ext cx="3505200" cy="2720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Вышивать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Вера\Воспитатель года\Игра предметы\0012-023-Opasno-dlja-malyshej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286000"/>
            <a:ext cx="2986414" cy="2906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1" y="228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не уколоть палец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vcs6.vseti.by/u1198588/2142344/x_5300618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42" t="6799" r="8219" b="2550"/>
          <a:stretch>
            <a:fillRect/>
          </a:stretch>
        </p:blipFill>
        <p:spPr bwMode="auto">
          <a:xfrm>
            <a:off x="2971800" y="22860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28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Шить, строчить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http://www.tvideo.ru/wcmfiles/fbah398jb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1"/>
          <a:stretch>
            <a:fillRect/>
          </a:stretch>
        </p:blipFill>
        <p:spPr bwMode="auto">
          <a:xfrm>
            <a:off x="2667000" y="2133600"/>
            <a:ext cx="4038600" cy="2959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08" y="228600"/>
            <a:ext cx="6281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Примерять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Вера\Воспитатель года\Игра предметы\103665403_4082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0" t="5557" r="9088" b="1831"/>
          <a:stretch>
            <a:fillRect/>
          </a:stretch>
        </p:blipFill>
        <p:spPr bwMode="auto">
          <a:xfrm>
            <a:off x="3429000" y="1828800"/>
            <a:ext cx="23622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524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Кроить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Пк\Desktop\Вера\Воспитатель года\Игра предметы\1320670839795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286000"/>
            <a:ext cx="3821912" cy="1907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Отглаживать, отпаривать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Пк\Desktop\Вера\Воспитатель года\Игра предметы\3029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" t="2443" r="2174" b="2296"/>
          <a:stretch>
            <a:fillRect/>
          </a:stretch>
        </p:blipFill>
        <p:spPr bwMode="auto">
          <a:xfrm>
            <a:off x="2895600" y="1752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чертить выкройку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Вера\Воспитатель года\Игра предметы\5701dc4f-7d81-11da-bcdc-00e018df6d2f.resize1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981200"/>
            <a:ext cx="3200400" cy="3200400"/>
          </a:xfrm>
          <a:prstGeom prst="rect">
            <a:avLst/>
          </a:prstGeom>
          <a:noFill/>
        </p:spPr>
      </p:pic>
      <p:pic>
        <p:nvPicPr>
          <p:cNvPr id="6149" name="Picture 5" descr="http://cs2.livemaster.ru/foto/175x175/e8613817539-materialy-dlya-tvorchestva-mel-portnovskij-n195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38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Измерять человека и ткань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Пк\Desktop\Вера\Воспитатель года\Игра предметы\santimfutl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" t="2780" r="4178" b="2713"/>
          <a:stretch>
            <a:fillRect/>
          </a:stretch>
        </p:blipFill>
        <p:spPr bwMode="auto">
          <a:xfrm>
            <a:off x="2819400" y="25146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Правильно раскроить детали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Пк\Desktop\Вера\Воспитатель года\Игра предметы\149783b1b27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4" t="6707" r="11462" b="12809"/>
          <a:stretch>
            <a:fillRect/>
          </a:stretch>
        </p:blipFill>
        <p:spPr bwMode="auto">
          <a:xfrm>
            <a:off x="3429000" y="2667000"/>
            <a:ext cx="1981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2590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8025842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 l="8118" t="16661" r="15982" b="7349"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 l="4128" t="13237" r="21559"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 l="11350"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 l="19854" t="7009" r="24557"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 l="4762" r="4762" b="2381"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133600"/>
            <a:ext cx="2838400" cy="19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889723" cy="19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18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4" cstate="screen"/>
          <a:srcRect r="5424"/>
          <a:stretch>
            <a:fillRect/>
          </a:stretch>
        </p:blipFill>
        <p:spPr bwMode="auto">
          <a:xfrm>
            <a:off x="609600" y="2286000"/>
            <a:ext cx="3505200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 t="2299" r="8046"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8"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213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Николай Легунец</cp:lastModifiedBy>
  <cp:revision>143</cp:revision>
  <dcterms:modified xsi:type="dcterms:W3CDTF">2016-11-20T05:56:17Z</dcterms:modified>
</cp:coreProperties>
</file>