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5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diamond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84;&#1091;&#1079;&#1099;&#1082;&#1072;&#1083;&#1100;&#1085;&#1099;&#1077;%20&#1080;&#1085;&#1089;&#1090;&#1088;&#1091;&#1084;&#1077;&#1085;&#1090;&#1099;\audio-folk-zvuchit_garmon_saratovskaya-02.mp3" TargetMode="External"/><Relationship Id="rId5" Type="http://schemas.openxmlformats.org/officeDocument/2006/relationships/slide" Target="slide3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84;&#1091;&#1079;&#1099;&#1082;&#1072;&#1083;&#1100;&#1085;&#1099;&#1077;%20&#1080;&#1085;&#1089;&#1090;&#1088;&#1091;&#1084;&#1077;&#1085;&#1090;&#1099;\gusly.mp3" TargetMode="External"/><Relationship Id="rId5" Type="http://schemas.openxmlformats.org/officeDocument/2006/relationships/slide" Target="slide3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84;&#1091;&#1079;&#1099;&#1082;&#1072;&#1083;&#1100;&#1085;&#1099;&#1077;%20&#1080;&#1085;&#1089;&#1090;&#1088;&#1091;&#1084;&#1077;&#1085;&#1090;&#1099;\tamburin.mp3" TargetMode="External"/><Relationship Id="rId5" Type="http://schemas.openxmlformats.org/officeDocument/2006/relationships/slide" Target="slide3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5" Type="http://schemas.openxmlformats.org/officeDocument/2006/relationships/slide" Target="slide13.xml"/><Relationship Id="rId4" Type="http://schemas.openxmlformats.org/officeDocument/2006/relationships/slide" Target="slide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84;&#1091;&#1079;&#1099;&#1082;&#1072;&#1083;&#1100;&#1085;&#1099;&#1077;%20&#1080;&#1085;&#1089;&#1090;&#1088;&#1091;&#1084;&#1077;&#1085;&#1090;&#1099;\lojki.mp3" TargetMode="External"/><Relationship Id="rId5" Type="http://schemas.openxmlformats.org/officeDocument/2006/relationships/slide" Target="slide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84;&#1091;&#1079;&#1099;&#1082;&#1072;&#1083;&#1100;&#1085;&#1099;&#1077;%20&#1080;&#1085;&#1089;&#1090;&#1088;&#1091;&#1084;&#1077;&#1085;&#1090;&#1099;\Kalinka.mp3" TargetMode="External"/><Relationship Id="rId5" Type="http://schemas.openxmlformats.org/officeDocument/2006/relationships/slide" Target="slide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714356"/>
            <a:ext cx="6858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са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25119"/>
            <a:ext cx="807249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МБДОУ №302 </a:t>
            </a:r>
          </a:p>
          <a:p>
            <a:pPr algn="ctr"/>
            <a:r>
              <a:rPr lang="ru-RU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г. Екатеринбург</a:t>
            </a:r>
            <a:endParaRPr lang="ru-RU" sz="3600" b="1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728" y="5698920"/>
            <a:ext cx="628654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декабрь  2016 год</a:t>
            </a:r>
            <a:endParaRPr lang="ru-RU" sz="24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500034" y="357166"/>
            <a:ext cx="8143932" cy="3786214"/>
          </a:xfrm>
          <a:prstGeom prst="flowChartPunchedTape">
            <a:avLst/>
          </a:prstGeom>
          <a:noFill/>
          <a:ln w="63500">
            <a:solidFill>
              <a:schemeClr val="tx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220072" y="4764319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Воспитатель: Кондратьева О.Н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68629" y="2250273"/>
            <a:ext cx="786947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«Русские </a:t>
            </a:r>
            <a:r>
              <a:rPr lang="ru-RU" sz="36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народные музыкальные </a:t>
            </a:r>
            <a:r>
              <a:rPr lang="ru-RU" sz="36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инструменты» </a:t>
            </a:r>
            <a:endParaRPr lang="ru-RU" sz="36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158" y="4206254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Средняя группа № 5 «Звездочки»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 advClick="0" advTm="3000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9252" y="428604"/>
            <a:ext cx="362150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Гармонь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1500166" y="214290"/>
            <a:ext cx="5572164" cy="1214446"/>
          </a:xfrm>
          <a:prstGeom prst="flowChartPunchedTape">
            <a:avLst/>
          </a:prstGeom>
          <a:noFill/>
          <a:ln w="635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2071678"/>
            <a:ext cx="53578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2967335"/>
            <a:ext cx="435771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Блок-схема: узел 9"/>
          <p:cNvSpPr/>
          <p:nvPr/>
        </p:nvSpPr>
        <p:spPr>
          <a:xfrm rot="20091346">
            <a:off x="714348" y="5143512"/>
            <a:ext cx="1785950" cy="1357322"/>
          </a:xfrm>
          <a:prstGeom prst="flowChartConnector">
            <a:avLst/>
          </a:prstGeom>
          <a:blipFill>
            <a:blip r:embed="rId2"/>
            <a:stretch>
              <a:fillRect/>
            </a:stretch>
          </a:blipFill>
          <a:ln w="635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379252" y="2967335"/>
            <a:ext cx="18473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00100" y="1928802"/>
            <a:ext cx="7013963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руки ты ее возьмешь,</a:t>
            </a:r>
          </a:p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То растянешь, то сожмешь!</a:t>
            </a:r>
          </a:p>
          <a:p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Звонкая нарядная,</a:t>
            </a:r>
          </a:p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Русская,  двухрядная!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43174" y="4714884"/>
            <a:ext cx="514353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428992" y="4500570"/>
            <a:ext cx="535785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(гармонь, баян)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61_0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519240"/>
            <a:ext cx="7215238" cy="5997667"/>
          </a:xfrm>
          <a:prstGeom prst="rect">
            <a:avLst/>
          </a:prstGeom>
          <a:ln w="635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 advClick="0" advTm="3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3542.jpg"/>
          <p:cNvPicPr>
            <a:picLocks noChangeAspect="1"/>
          </p:cNvPicPr>
          <p:nvPr/>
        </p:nvPicPr>
        <p:blipFill>
          <a:blip r:embed="rId3">
            <a:lum bright="31000"/>
          </a:blip>
          <a:stretch>
            <a:fillRect/>
          </a:stretch>
        </p:blipFill>
        <p:spPr>
          <a:xfrm>
            <a:off x="500034" y="785794"/>
            <a:ext cx="8169391" cy="5429288"/>
          </a:xfrm>
          <a:prstGeom prst="rect">
            <a:avLst/>
          </a:prstGeom>
          <a:ln w="635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audio-folk-zvuchit_garmon_saratovskaya-0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5" name="Блок-схема: узел 4">
            <a:hlinkClick r:id="rId5" action="ppaction://hlinksldjump"/>
          </p:cNvPr>
          <p:cNvSpPr/>
          <p:nvPr/>
        </p:nvSpPr>
        <p:spPr>
          <a:xfrm>
            <a:off x="8429652" y="6357958"/>
            <a:ext cx="357190" cy="35719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9252" y="357166"/>
            <a:ext cx="33357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Гусли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2357422" y="357166"/>
            <a:ext cx="3429024" cy="1000132"/>
          </a:xfrm>
          <a:prstGeom prst="flowChartPunchedTape">
            <a:avLst/>
          </a:prstGeom>
          <a:noFill/>
          <a:ln w="635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714612" y="2000240"/>
            <a:ext cx="4214842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Гусли звончатые</a:t>
            </a:r>
          </a:p>
          <a:p>
            <a:pPr>
              <a:defRPr/>
            </a:pP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Да </a:t>
            </a:r>
            <a:r>
              <a:rPr lang="ru-RU" sz="2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яровчатые</a:t>
            </a: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</a:p>
          <a:p>
            <a:pPr>
              <a:defRPr/>
            </a:pP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Струны золотые,</a:t>
            </a:r>
          </a:p>
          <a:p>
            <a:pPr>
              <a:defRPr/>
            </a:pP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Скоморохи удалые</a:t>
            </a:r>
          </a:p>
          <a:p>
            <a:pPr>
              <a:defRPr/>
            </a:pP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гусли заиграли,</a:t>
            </a:r>
          </a:p>
          <a:p>
            <a:pPr>
              <a:defRPr/>
            </a:pP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Мои ноги заплясали</a:t>
            </a:r>
          </a:p>
          <a:p>
            <a:pPr>
              <a:defRPr/>
            </a:pP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Выходи-ка из ворот,</a:t>
            </a:r>
          </a:p>
          <a:p>
            <a:pPr>
              <a:defRPr/>
            </a:pP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Попляши со мной, народ!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Блок-схема: узел 6"/>
          <p:cNvSpPr/>
          <p:nvPr/>
        </p:nvSpPr>
        <p:spPr>
          <a:xfrm rot="20424142">
            <a:off x="714348" y="4643446"/>
            <a:ext cx="1643074" cy="1357322"/>
          </a:xfrm>
          <a:prstGeom prst="flowChartConnector">
            <a:avLst/>
          </a:prstGeom>
          <a:blipFill>
            <a:blip r:embed="rId2"/>
            <a:stretch>
              <a:fillRect/>
            </a:stretch>
          </a:blipFill>
          <a:ln w="635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Click="0" advTm="7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usli_4_bi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642917"/>
            <a:ext cx="7500990" cy="5625743"/>
          </a:xfrm>
          <a:prstGeom prst="rect">
            <a:avLst/>
          </a:prstGeom>
          <a:ln w="635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 advClick="0" advTm="3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d3fea395b84ad4baa026428798da36_ful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414" y="667386"/>
            <a:ext cx="6744919" cy="5547696"/>
          </a:xfrm>
          <a:prstGeom prst="rect">
            <a:avLst/>
          </a:prstGeom>
          <a:ln w="635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gusly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4" name="Блок-схема: узел 3">
            <a:hlinkClick r:id="rId5" action="ppaction://hlinksldjump"/>
          </p:cNvPr>
          <p:cNvSpPr/>
          <p:nvPr/>
        </p:nvSpPr>
        <p:spPr>
          <a:xfrm>
            <a:off x="8429652" y="6357958"/>
            <a:ext cx="285752" cy="28575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9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9252" y="642918"/>
            <a:ext cx="369294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Бубен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2428860" y="642918"/>
            <a:ext cx="3643338" cy="1143008"/>
          </a:xfrm>
          <a:prstGeom prst="flowChartPunchedTape">
            <a:avLst/>
          </a:prstGeom>
          <a:noFill/>
          <a:ln w="635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14480" y="2285992"/>
            <a:ext cx="607223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buFont typeface="Arial" charset="0"/>
              <a:buNone/>
            </a:pPr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Бьют его, а он не злится,</a:t>
            </a:r>
          </a:p>
          <a:p>
            <a:pPr>
              <a:buFont typeface="Arial" charset="0"/>
              <a:buNone/>
            </a:pPr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Он гремит и веселится.</a:t>
            </a:r>
          </a:p>
          <a:p>
            <a:pPr>
              <a:buFont typeface="Arial" charset="0"/>
              <a:buNone/>
            </a:pPr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Потому что без битья</a:t>
            </a:r>
          </a:p>
          <a:p>
            <a:pPr>
              <a:buFont typeface="Arial" charset="0"/>
              <a:buNone/>
            </a:pPr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Нет ему житья.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14678" y="4786321"/>
            <a:ext cx="450059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(бубен)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Блок-схема: узел 6"/>
          <p:cNvSpPr/>
          <p:nvPr/>
        </p:nvSpPr>
        <p:spPr>
          <a:xfrm rot="19858148">
            <a:off x="928662" y="4643446"/>
            <a:ext cx="1643074" cy="1214446"/>
          </a:xfrm>
          <a:prstGeom prst="flowChartConnector">
            <a:avLst/>
          </a:prstGeom>
          <a:blipFill>
            <a:blip r:embed="rId2"/>
            <a:stretch>
              <a:fillRect/>
            </a:stretch>
          </a:blipFill>
          <a:ln w="635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Click="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7-006-Buben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7F8F3"/>
              </a:clrFrom>
              <a:clrTo>
                <a:srgbClr val="F7F8F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2091" y="928671"/>
            <a:ext cx="8419820" cy="5000660"/>
          </a:xfrm>
          <a:prstGeom prst="rect">
            <a:avLst/>
          </a:prstGeom>
          <a:ln w="635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 advTm="3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44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9" y="673534"/>
            <a:ext cx="7658154" cy="5470110"/>
          </a:xfrm>
          <a:prstGeom prst="rect">
            <a:avLst/>
          </a:prstGeom>
          <a:ln w="635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tamburin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4" name="Блок-схема: узел 3">
            <a:hlinkClick r:id="rId5" action="ppaction://hlinksldjump"/>
          </p:cNvPr>
          <p:cNvSpPr/>
          <p:nvPr/>
        </p:nvSpPr>
        <p:spPr>
          <a:xfrm>
            <a:off x="8501090" y="6215082"/>
            <a:ext cx="357190" cy="35719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ерфолента 3"/>
          <p:cNvSpPr/>
          <p:nvPr/>
        </p:nvSpPr>
        <p:spPr>
          <a:xfrm>
            <a:off x="2267744" y="2276872"/>
            <a:ext cx="4714908" cy="928694"/>
          </a:xfrm>
          <a:prstGeom prst="flowChartPunchedTape">
            <a:avLst/>
          </a:prstGeom>
          <a:noFill/>
          <a:ln w="635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Спасибо за внимание!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 advClick="0" advTm="3000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7b9371a5ec847a6416d19e09506ac86_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517" y="629496"/>
            <a:ext cx="4429156" cy="3840642"/>
          </a:xfrm>
          <a:prstGeom prst="rect">
            <a:avLst/>
          </a:prstGeom>
          <a:ln w="63500">
            <a:solidFill>
              <a:schemeClr val="accent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Блок-схема: узел 7"/>
          <p:cNvSpPr/>
          <p:nvPr/>
        </p:nvSpPr>
        <p:spPr>
          <a:xfrm rot="19702506">
            <a:off x="229200" y="2463078"/>
            <a:ext cx="1626986" cy="1297479"/>
          </a:xfrm>
          <a:prstGeom prst="flowChartConnector">
            <a:avLst/>
          </a:prstGeom>
          <a:blipFill>
            <a:blip r:embed="rId3"/>
            <a:stretch>
              <a:fillRect/>
            </a:stretch>
          </a:blipFill>
          <a:ln w="635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 rot="1078347">
            <a:off x="7048679" y="4458757"/>
            <a:ext cx="1761286" cy="1396128"/>
          </a:xfrm>
          <a:prstGeom prst="flowChartConnector">
            <a:avLst/>
          </a:prstGeom>
          <a:blipFill>
            <a:blip r:embed="rId3"/>
            <a:stretch>
              <a:fillRect/>
            </a:stretch>
          </a:blipFill>
          <a:ln w="635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Click="0" advTm="3000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9252" y="642918"/>
            <a:ext cx="42644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Содержание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1643042" y="500042"/>
            <a:ext cx="5786478" cy="1071570"/>
          </a:xfrm>
          <a:prstGeom prst="flowChartPunchedTape">
            <a:avLst/>
          </a:prstGeom>
          <a:noFill/>
          <a:ln w="635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357290" y="2000241"/>
            <a:ext cx="2286795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hlinkClick r:id="rId2" action="ppaction://hlinksldjump"/>
              </a:rPr>
              <a:t>Ложки</a:t>
            </a:r>
            <a:endParaRPr lang="ru-RU" sz="2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hlinkClick r:id="rId3" action="ppaction://hlinksldjump"/>
              </a:rPr>
              <a:t>Балалайка</a:t>
            </a:r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hlinkClick r:id="rId4" action="ppaction://hlinksldjump"/>
              </a:rPr>
              <a:t>Гармонь</a:t>
            </a:r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hlinkClick r:id="rId5" action="ppaction://hlinksldjump"/>
              </a:rPr>
              <a:t>Гусли</a:t>
            </a:r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hlinkClick r:id="rId6" action="ppaction://hlinksldjump"/>
              </a:rPr>
              <a:t>Бубен</a:t>
            </a:r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endParaRPr lang="ru-RU" sz="2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>
              <a:buFont typeface="Wingdings" pitchFamily="2" charset="2"/>
              <a:buChar char="Ø"/>
            </a:pP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Click="0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9252" y="428604"/>
            <a:ext cx="41930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Ложки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2786050" y="500042"/>
            <a:ext cx="3643338" cy="857256"/>
          </a:xfrm>
          <a:prstGeom prst="flowChartPunchedTape">
            <a:avLst/>
          </a:prstGeom>
          <a:noFill/>
          <a:ln w="635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2071678"/>
            <a:ext cx="7000924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Деревянные подружки</a:t>
            </a:r>
          </a:p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Звонко бьются друг о дружку,</a:t>
            </a:r>
          </a:p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Расписные как матрёшки,</a:t>
            </a:r>
          </a:p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Угадали</a:t>
            </a: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Это…</a:t>
            </a:r>
          </a:p>
          <a:p>
            <a:pPr algn="ctr"/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6314" y="4572007"/>
            <a:ext cx="300039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 ложки)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Блок-схема: узел 5"/>
          <p:cNvSpPr/>
          <p:nvPr/>
        </p:nvSpPr>
        <p:spPr>
          <a:xfrm rot="19939780">
            <a:off x="714348" y="4929198"/>
            <a:ext cx="1785950" cy="1428760"/>
          </a:xfrm>
          <a:prstGeom prst="flowChartConnector">
            <a:avLst/>
          </a:prstGeom>
          <a:blipFill>
            <a:blip r:embed="rId2"/>
            <a:stretch>
              <a:fillRect/>
            </a:stretch>
          </a:blipFill>
          <a:ln w="635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Click="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3264518426731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539549"/>
            <a:ext cx="8429684" cy="5666853"/>
          </a:xfrm>
          <a:prstGeom prst="rect">
            <a:avLst/>
          </a:prstGeom>
          <a:ln w="635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 advClick="0" advTm="3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711e8_7436f438_X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500042"/>
            <a:ext cx="8256249" cy="5500726"/>
          </a:xfrm>
          <a:prstGeom prst="rect">
            <a:avLst/>
          </a:prstGeom>
          <a:ln w="635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lojki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 flipH="1" flipV="1">
            <a:off x="4724400" y="3581400"/>
            <a:ext cx="204790" cy="204790"/>
          </a:xfrm>
          <a:prstGeom prst="rect">
            <a:avLst/>
          </a:prstGeom>
        </p:spPr>
      </p:pic>
      <p:sp>
        <p:nvSpPr>
          <p:cNvPr id="4" name="Блок-схема: узел 3">
            <a:hlinkClick r:id="rId5" action="ppaction://hlinksldjump"/>
          </p:cNvPr>
          <p:cNvSpPr/>
          <p:nvPr/>
        </p:nvSpPr>
        <p:spPr>
          <a:xfrm>
            <a:off x="8429652" y="6286520"/>
            <a:ext cx="285752" cy="28575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Click="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5)">
                                      <p:cBhvr>
                                        <p:cTn id="6" dur="110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9252" y="500042"/>
            <a:ext cx="412157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Балалайка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1928794" y="285728"/>
            <a:ext cx="5072098" cy="1357322"/>
          </a:xfrm>
          <a:prstGeom prst="flowChartPunchedTape">
            <a:avLst/>
          </a:prstGeom>
          <a:noFill/>
          <a:ln w="635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214554"/>
            <a:ext cx="757242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Заиграли три струны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 четыре стороны!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00496" y="4429132"/>
            <a:ext cx="478634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(балалайка)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Блок-схема: узел 6"/>
          <p:cNvSpPr/>
          <p:nvPr/>
        </p:nvSpPr>
        <p:spPr>
          <a:xfrm rot="20247451">
            <a:off x="928662" y="4500570"/>
            <a:ext cx="1714512" cy="1428760"/>
          </a:xfrm>
          <a:prstGeom prst="flowChartConnector">
            <a:avLst/>
          </a:prstGeom>
          <a:blipFill>
            <a:blip r:embed="rId2"/>
            <a:stretch>
              <a:fillRect/>
            </a:stretch>
          </a:blipFill>
          <a:ln w="635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Click="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3acfb57407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2700" y="571500"/>
            <a:ext cx="4038600" cy="5715000"/>
          </a:xfrm>
          <a:prstGeom prst="rect">
            <a:avLst/>
          </a:prstGeom>
        </p:spPr>
      </p:pic>
    </p:spTree>
  </p:cSld>
  <p:clrMapOvr>
    <a:masterClrMapping/>
  </p:clrMapOvr>
  <p:transition spd="slow" advTm="3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a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755076"/>
            <a:ext cx="8205942" cy="5388568"/>
          </a:xfrm>
          <a:prstGeom prst="rect">
            <a:avLst/>
          </a:prstGeom>
          <a:ln w="635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Kalink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4" name="Блок-схема: узел 3">
            <a:hlinkClick r:id="rId5" action="ppaction://hlinksldjump"/>
          </p:cNvPr>
          <p:cNvSpPr/>
          <p:nvPr/>
        </p:nvSpPr>
        <p:spPr>
          <a:xfrm>
            <a:off x="8501090" y="6357958"/>
            <a:ext cx="357190" cy="35719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Click="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7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Другая 3">
      <a:dk1>
        <a:srgbClr val="FFDB82"/>
      </a:dk1>
      <a:lt1>
        <a:sysClr val="window" lastClr="FFFFFF"/>
      </a:lt1>
      <a:dk2>
        <a:srgbClr val="4E3B30"/>
      </a:dk2>
      <a:lt2>
        <a:srgbClr val="FBEEC9"/>
      </a:lt2>
      <a:accent1>
        <a:srgbClr val="FFDB82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270</TotalTime>
  <Words>147</Words>
  <Application>Microsoft Office PowerPoint</Application>
  <PresentationFormat>Экран (4:3)</PresentationFormat>
  <Paragraphs>47</Paragraphs>
  <Slides>19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Franklin Gothic Book</vt:lpstr>
      <vt:lpstr>Franklin Gothic Medium</vt:lpstr>
      <vt:lpstr>Wingdings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555</dc:creator>
  <cp:lastModifiedBy>Николай Легунец</cp:lastModifiedBy>
  <cp:revision>31</cp:revision>
  <dcterms:created xsi:type="dcterms:W3CDTF">2014-10-18T17:42:40Z</dcterms:created>
  <dcterms:modified xsi:type="dcterms:W3CDTF">2016-12-04T06:20:04Z</dcterms:modified>
</cp:coreProperties>
</file>