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91;&#1079;&#1099;&#1082;&#1072;&#1083;&#1100;&#1085;&#1099;&#1077;%20&#1080;&#1085;&#1089;&#1090;&#1088;&#1091;&#1084;&#1077;&#1085;&#1090;&#1099;\audio-folk-zvuchit_garmon_saratovskaya-02.mp3" TargetMode="External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91;&#1079;&#1099;&#1082;&#1072;&#1083;&#1100;&#1085;&#1099;&#1077;%20&#1080;&#1085;&#1089;&#1090;&#1088;&#1091;&#1084;&#1077;&#1085;&#1090;&#1099;\gusly.mp3" TargetMode="External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91;&#1079;&#1099;&#1082;&#1072;&#1083;&#1100;&#1085;&#1099;&#1077;%20&#1080;&#1085;&#1089;&#1090;&#1088;&#1091;&#1084;&#1077;&#1085;&#1090;&#1099;\tamburin.mp3" TargetMode="External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91;&#1079;&#1099;&#1082;&#1072;&#1083;&#1100;&#1085;&#1099;&#1077;%20&#1080;&#1085;&#1089;&#1090;&#1088;&#1091;&#1084;&#1077;&#1085;&#1090;&#1099;\lojki.mp3" TargetMode="Externa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91;&#1079;&#1099;&#1082;&#1072;&#1083;&#1100;&#1085;&#1099;&#1077;%20&#1080;&#1085;&#1089;&#1090;&#1088;&#1091;&#1084;&#1077;&#1085;&#1090;&#1099;\Kalinka.mp3" TargetMode="Externa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25119"/>
            <a:ext cx="80724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№302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Екатеринбург</a:t>
            </a:r>
            <a:endParaRPr lang="ru-RU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698920"/>
            <a:ext cx="6286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декабрь  2016 год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00034" y="357166"/>
            <a:ext cx="8143932" cy="3786214"/>
          </a:xfrm>
          <a:prstGeom prst="flowChartPunchedTape">
            <a:avLst/>
          </a:prstGeom>
          <a:noFill/>
          <a:ln w="63500">
            <a:solidFill>
              <a:schemeClr val="tx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20072" y="476431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Воспитатель: Кондратьева О.Н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8629" y="2250273"/>
            <a:ext cx="78694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«Русские 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народные музыкальные 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инструменты» 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158" y="420625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Средняя группа № 5 «Звездочки»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52" y="428604"/>
            <a:ext cx="36215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Гармонь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500166" y="214290"/>
            <a:ext cx="5572164" cy="1214446"/>
          </a:xfrm>
          <a:prstGeom prst="flowChartPunchedTape">
            <a:avLst/>
          </a:prstGeom>
          <a:noFill/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071678"/>
            <a:ext cx="53578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967335"/>
            <a:ext cx="43577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 rot="20091346">
            <a:off x="714348" y="5143512"/>
            <a:ext cx="1785950" cy="1357322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79252" y="2967335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1928802"/>
            <a:ext cx="70139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руки ты ее возьмешь,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растянешь, то сожмешь!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Звонкая нарядная,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Русская,  двухрядная!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4714884"/>
            <a:ext cx="5143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4500570"/>
            <a:ext cx="5357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(гармонь, баян)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1_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519240"/>
            <a:ext cx="7215238" cy="5997667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42.jpg"/>
          <p:cNvPicPr>
            <a:picLocks noChangeAspect="1"/>
          </p:cNvPicPr>
          <p:nvPr/>
        </p:nvPicPr>
        <p:blipFill>
          <a:blip r:embed="rId3">
            <a:lum bright="31000"/>
          </a:blip>
          <a:stretch>
            <a:fillRect/>
          </a:stretch>
        </p:blipFill>
        <p:spPr>
          <a:xfrm>
            <a:off x="500034" y="785794"/>
            <a:ext cx="8169391" cy="5429288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audio-folk-zvuchit_garmon_saratovskaya-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Блок-схема: узел 4">
            <a:hlinkClick r:id="rId5" action="ppaction://hlinksldjump"/>
          </p:cNvPr>
          <p:cNvSpPr/>
          <p:nvPr/>
        </p:nvSpPr>
        <p:spPr>
          <a:xfrm>
            <a:off x="8429652" y="6357958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52" y="357166"/>
            <a:ext cx="33357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357422" y="357166"/>
            <a:ext cx="3429024" cy="1000132"/>
          </a:xfrm>
          <a:prstGeom prst="flowChartPunchedTape">
            <a:avLst/>
          </a:prstGeom>
          <a:noFill/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000240"/>
            <a:ext cx="421484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Гусли звончатые</a:t>
            </a:r>
          </a:p>
          <a:p>
            <a:pPr>
              <a:defRPr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яровчатые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>
              <a:defRPr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Струны золотые,</a:t>
            </a:r>
          </a:p>
          <a:p>
            <a:pPr>
              <a:defRPr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Скоморохи удалые</a:t>
            </a:r>
          </a:p>
          <a:p>
            <a:pPr>
              <a:defRPr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гусли заиграли,</a:t>
            </a:r>
          </a:p>
          <a:p>
            <a:pPr>
              <a:defRPr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ноги заплясали</a:t>
            </a:r>
          </a:p>
          <a:p>
            <a:pPr>
              <a:defRPr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Выходи-ка из ворот,</a:t>
            </a:r>
          </a:p>
          <a:p>
            <a:pPr>
              <a:defRPr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Попляши со мной, народ!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узел 6"/>
          <p:cNvSpPr/>
          <p:nvPr/>
        </p:nvSpPr>
        <p:spPr>
          <a:xfrm rot="20424142">
            <a:off x="714348" y="4643446"/>
            <a:ext cx="1643074" cy="1357322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usli_4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7"/>
            <a:ext cx="7500990" cy="5625743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d3fea395b84ad4baa026428798da36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667386"/>
            <a:ext cx="6744919" cy="5547696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gusl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Блок-схема: узел 3">
            <a:hlinkClick r:id="rId5" action="ppaction://hlinksldjump"/>
          </p:cNvPr>
          <p:cNvSpPr/>
          <p:nvPr/>
        </p:nvSpPr>
        <p:spPr>
          <a:xfrm>
            <a:off x="8429652" y="6357958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52" y="642918"/>
            <a:ext cx="369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Бубен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428860" y="642918"/>
            <a:ext cx="3643338" cy="1143008"/>
          </a:xfrm>
          <a:prstGeom prst="flowChartPunchedTape">
            <a:avLst/>
          </a:prstGeom>
          <a:noFill/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285992"/>
            <a:ext cx="60722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charset="0"/>
              <a:buNone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Бьют его, а он не злится,</a:t>
            </a:r>
          </a:p>
          <a:p>
            <a:pPr>
              <a:buFont typeface="Arial" charset="0"/>
              <a:buNone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Он гремит и веселится.</a:t>
            </a:r>
          </a:p>
          <a:p>
            <a:pPr>
              <a:buFont typeface="Arial" charset="0"/>
              <a:buNone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Потому что без битья</a:t>
            </a:r>
          </a:p>
          <a:p>
            <a:pPr>
              <a:buFont typeface="Arial" charset="0"/>
              <a:buNone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Нет ему житья.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786321"/>
            <a:ext cx="45005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(бубен)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узел 6"/>
          <p:cNvSpPr/>
          <p:nvPr/>
        </p:nvSpPr>
        <p:spPr>
          <a:xfrm rot="19858148">
            <a:off x="928662" y="4643446"/>
            <a:ext cx="1643074" cy="1214446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6-Bube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91" y="928671"/>
            <a:ext cx="8419820" cy="5000660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" y="673534"/>
            <a:ext cx="7658154" cy="5470110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tambur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Блок-схема: узел 3">
            <a:hlinkClick r:id="rId5" action="ppaction://hlinksldjump"/>
          </p:cNvPr>
          <p:cNvSpPr/>
          <p:nvPr/>
        </p:nvSpPr>
        <p:spPr>
          <a:xfrm>
            <a:off x="8501090" y="6215082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267744" y="2276872"/>
            <a:ext cx="4714908" cy="928694"/>
          </a:xfrm>
          <a:prstGeom prst="flowChartPunchedTape">
            <a:avLst/>
          </a:prstGeom>
          <a:noFill/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b9371a5ec847a6416d19e09506ac8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517" y="629496"/>
            <a:ext cx="4429156" cy="3840642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Блок-схема: узел 7"/>
          <p:cNvSpPr/>
          <p:nvPr/>
        </p:nvSpPr>
        <p:spPr>
          <a:xfrm rot="19702506">
            <a:off x="229200" y="2463078"/>
            <a:ext cx="1626986" cy="1297479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 rot="1078347">
            <a:off x="7048679" y="4458757"/>
            <a:ext cx="1761286" cy="1396128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52" y="642918"/>
            <a:ext cx="4264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643042" y="500042"/>
            <a:ext cx="5786478" cy="1071570"/>
          </a:xfrm>
          <a:prstGeom prst="flowChartPunchedTape">
            <a:avLst/>
          </a:prstGeom>
          <a:noFill/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000241"/>
            <a:ext cx="228679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Ложки</a:t>
            </a:r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Балалайка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Гармонь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Гусли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Бубен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52" y="428604"/>
            <a:ext cx="41930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Ложки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786050" y="500042"/>
            <a:ext cx="3643338" cy="857256"/>
          </a:xfrm>
          <a:prstGeom prst="flowChartPunchedTape">
            <a:avLst/>
          </a:prstGeom>
          <a:noFill/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00092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Деревянные подружки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Звонко бьются друг о дружку,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Расписные как матрёшки,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Угадали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Это…</a:t>
            </a:r>
          </a:p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572007"/>
            <a:ext cx="30003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ложки)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узел 5"/>
          <p:cNvSpPr/>
          <p:nvPr/>
        </p:nvSpPr>
        <p:spPr>
          <a:xfrm rot="19939780">
            <a:off x="714348" y="4929198"/>
            <a:ext cx="1785950" cy="1428760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26451842673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39549"/>
            <a:ext cx="8429684" cy="5666853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11e8_7436f438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8256249" cy="5500726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loj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 flipV="1">
            <a:off x="4724400" y="3581400"/>
            <a:ext cx="204790" cy="204790"/>
          </a:xfrm>
          <a:prstGeom prst="rect">
            <a:avLst/>
          </a:prstGeom>
        </p:spPr>
      </p:pic>
      <p:sp>
        <p:nvSpPr>
          <p:cNvPr id="4" name="Блок-схема: узел 3">
            <a:hlinkClick r:id="rId5" action="ppaction://hlinksldjump"/>
          </p:cNvPr>
          <p:cNvSpPr/>
          <p:nvPr/>
        </p:nvSpPr>
        <p:spPr>
          <a:xfrm>
            <a:off x="8429652" y="6286520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6" dur="11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52" y="500042"/>
            <a:ext cx="41215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Балалайка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928794" y="285728"/>
            <a:ext cx="5072098" cy="1357322"/>
          </a:xfrm>
          <a:prstGeom prst="flowChartPunchedTape">
            <a:avLst/>
          </a:prstGeom>
          <a:noFill/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214554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Заиграли три струны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четыре стороны!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4429132"/>
            <a:ext cx="47863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(балалайка)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узел 6"/>
          <p:cNvSpPr/>
          <p:nvPr/>
        </p:nvSpPr>
        <p:spPr>
          <a:xfrm rot="20247451">
            <a:off x="928662" y="4500570"/>
            <a:ext cx="1714512" cy="1428760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acfb5740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571500"/>
            <a:ext cx="4038600" cy="5715000"/>
          </a:xfrm>
          <a:prstGeom prst="rect">
            <a:avLst/>
          </a:prstGeom>
        </p:spPr>
      </p:pic>
    </p:spTree>
  </p:cSld>
  <p:clrMapOvr>
    <a:masterClrMapping/>
  </p:clrMapOvr>
  <p:transition spd="slow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55076"/>
            <a:ext cx="8205942" cy="5388568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Kali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Блок-схема: узел 3">
            <a:hlinkClick r:id="rId5" action="ppaction://hlinksldjump"/>
          </p:cNvPr>
          <p:cNvSpPr/>
          <p:nvPr/>
        </p:nvSpPr>
        <p:spPr>
          <a:xfrm>
            <a:off x="8501090" y="6357958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rgbClr val="FFDB82"/>
      </a:dk1>
      <a:lt1>
        <a:sysClr val="window" lastClr="FFFFFF"/>
      </a:lt1>
      <a:dk2>
        <a:srgbClr val="4E3B30"/>
      </a:dk2>
      <a:lt2>
        <a:srgbClr val="FBEEC9"/>
      </a:lt2>
      <a:accent1>
        <a:srgbClr val="FFDB82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147</Words>
  <Application>Microsoft Office PowerPoint</Application>
  <PresentationFormat>Экран (4:3)</PresentationFormat>
  <Paragraphs>47</Paragraphs>
  <Slides>19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Franklin Gothic Book</vt:lpstr>
      <vt:lpstr>Franklin Gothic Medium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Николай Легунец</cp:lastModifiedBy>
  <cp:revision>31</cp:revision>
  <dcterms:created xsi:type="dcterms:W3CDTF">2014-10-18T17:42:40Z</dcterms:created>
  <dcterms:modified xsi:type="dcterms:W3CDTF">2016-12-04T06:20:04Z</dcterms:modified>
</cp:coreProperties>
</file>