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7" r:id="rId4"/>
    <p:sldId id="260" r:id="rId5"/>
    <p:sldId id="268" r:id="rId6"/>
    <p:sldId id="272" r:id="rId7"/>
    <p:sldId id="273" r:id="rId8"/>
    <p:sldId id="271" r:id="rId9"/>
    <p:sldId id="270" r:id="rId10"/>
    <p:sldId id="269" r:id="rId11"/>
    <p:sldId id="277" r:id="rId12"/>
    <p:sldId id="27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МБДОУ детский сад компенсирующего вида № 302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город Екатеринбург </a:t>
            </a:r>
            <a:endParaRPr lang="ru-RU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0608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«Новогодняя снежная сказка!»</a:t>
            </a:r>
            <a:endParaRPr lang="ru-RU" sz="3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9330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Выполнила: воспитатель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Кондратьева О.Н.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8668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Декабрь 2016 год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972267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1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84368" cy="59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56376" cy="596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0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564904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6212759" cy="465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524328" cy="56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524328" cy="56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596336" cy="569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1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00392" cy="607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5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4035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9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84368" cy="59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9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44408" cy="61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7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Microsoft YaHei</vt:lpstr>
      <vt:lpstr>Arial</vt:lpstr>
      <vt:lpstr>Bookman Old Style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Николай Легунец</cp:lastModifiedBy>
  <cp:revision>32</cp:revision>
  <dcterms:created xsi:type="dcterms:W3CDTF">2014-07-06T18:18:01Z</dcterms:created>
  <dcterms:modified xsi:type="dcterms:W3CDTF">2016-12-11T02:45:19Z</dcterms:modified>
</cp:coreProperties>
</file>