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4" r:id="rId3"/>
    <p:sldId id="267" r:id="rId4"/>
    <p:sldId id="260" r:id="rId5"/>
    <p:sldId id="268" r:id="rId6"/>
    <p:sldId id="272" r:id="rId7"/>
    <p:sldId id="273" r:id="rId8"/>
    <p:sldId id="271" r:id="rId9"/>
    <p:sldId id="270" r:id="rId10"/>
    <p:sldId id="269" r:id="rId11"/>
    <p:sldId id="277" r:id="rId12"/>
    <p:sldId id="276" r:id="rId13"/>
    <p:sldId id="27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5DFFF"/>
    <a:srgbClr val="FFFF00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 varScale="1">
        <p:scale>
          <a:sx n="110" d="100"/>
          <a:sy n="110" d="100"/>
        </p:scale>
        <p:origin x="1650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11.12.2016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11.12.2016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11.12.2016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11.12.2016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11.12.2016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11.12.2016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11.12.2016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11.12.2016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11.12.2016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11.12.2016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11.12.2016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620688"/>
            <a:ext cx="79208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Arial" charset="0"/>
              </a:rPr>
              <a:t>МБДОУ детский сад компенсирующего вида № 302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Arial" charset="0"/>
              </a:rPr>
              <a:t> город Екатеринбург </a:t>
            </a:r>
            <a:endParaRPr lang="ru-RU" b="1" dirty="0">
              <a:ln w="19050">
                <a:solidFill>
                  <a:prstClr val="white"/>
                </a:solidFill>
                <a:prstDash val="solid"/>
              </a:ln>
              <a:solidFill>
                <a:srgbClr val="00206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Microsoft YaHei" panose="020B0503020204020204" pitchFamily="34" charset="-122"/>
              <a:ea typeface="Microsoft YaHei" panose="020B0503020204020204" pitchFamily="34" charset="-122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15616" y="2060848"/>
            <a:ext cx="720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«Новогодняя снежная сказка!»</a:t>
            </a:r>
            <a:endParaRPr lang="ru-RU" sz="32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44008" y="3933056"/>
            <a:ext cx="3888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Выполнила: воспитатель </a:t>
            </a:r>
          </a:p>
          <a:p>
            <a:pPr algn="r"/>
            <a:r>
              <a:rPr lang="ru-RU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Кондратьева О.Н.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03848" y="5866820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Декабрь 2016 год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764704"/>
            <a:ext cx="6972267" cy="522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08135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48680"/>
            <a:ext cx="7884368" cy="5913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7314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76672"/>
            <a:ext cx="7956376" cy="59672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7804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1680" y="2564904"/>
            <a:ext cx="57606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</a:rPr>
              <a:t>Спасибо за внимание!</a:t>
            </a:r>
            <a:endParaRPr lang="ru-RU" sz="4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031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908720"/>
            <a:ext cx="6212759" cy="46595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26280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692696"/>
            <a:ext cx="7524328" cy="56432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12702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620688"/>
            <a:ext cx="7524328" cy="56432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692696"/>
            <a:ext cx="7596336" cy="56972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05111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04664"/>
            <a:ext cx="8100392" cy="60752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3852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48680"/>
            <a:ext cx="7740352" cy="5805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85985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48680"/>
            <a:ext cx="7884368" cy="5913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2096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04664"/>
            <a:ext cx="8244408" cy="6183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1174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1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F81BD"/>
      </a:hlink>
      <a:folHlink>
        <a:srgbClr val="4F81BD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28</Words>
  <Application>Microsoft Office PowerPoint</Application>
  <PresentationFormat>Экран (4:3)</PresentationFormat>
  <Paragraphs>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Microsoft YaHei</vt:lpstr>
      <vt:lpstr>Arial</vt:lpstr>
      <vt:lpstr>Bookman Old Style</vt:lpstr>
      <vt:lpstr>Calibri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Шаблон Фокиной Л. П.</dc:creator>
  <cp:lastModifiedBy>Николай Легунец</cp:lastModifiedBy>
  <cp:revision>32</cp:revision>
  <dcterms:created xsi:type="dcterms:W3CDTF">2014-07-06T18:18:01Z</dcterms:created>
  <dcterms:modified xsi:type="dcterms:W3CDTF">2016-12-11T02:45:19Z</dcterms:modified>
</cp:coreProperties>
</file>