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Газета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«Юный пожарный» </a:t>
            </a:r>
            <a:r>
              <a:rPr lang="ru-RU" sz="2800" dirty="0" smtClean="0"/>
              <a:t>апрель, 2014 </a:t>
            </a:r>
            <a:r>
              <a:rPr lang="ru-RU" sz="2800" dirty="0" smtClean="0"/>
              <a:t>г</a:t>
            </a:r>
            <a:br>
              <a:rPr lang="ru-RU" sz="2800" dirty="0" smtClean="0"/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28 апреля исполняется 365 лет Пожарной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хране России!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79512" y="1268760"/>
            <a:ext cx="4176464" cy="54006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20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ru-RU" sz="20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1900" b="1" i="1" dirty="0" smtClean="0">
                <a:solidFill>
                  <a:srgbClr val="C00000"/>
                </a:solidFill>
              </a:rPr>
              <a:t>Наши  </a:t>
            </a:r>
            <a:r>
              <a:rPr lang="ru-RU" sz="1900" b="1" i="1" dirty="0" smtClean="0">
                <a:solidFill>
                  <a:srgbClr val="C00000"/>
                </a:solidFill>
              </a:rPr>
              <a:t>дети  совместно с педагогами и родителями  побывали на экскурсии в </a:t>
            </a:r>
            <a:r>
              <a:rPr lang="ru-RU" sz="1900" b="1" i="1" dirty="0" smtClean="0">
                <a:solidFill>
                  <a:srgbClr val="C00000"/>
                </a:solidFill>
              </a:rPr>
              <a:t>пожарной части №2 </a:t>
            </a:r>
          </a:p>
          <a:p>
            <a:pPr algn="ctr">
              <a:buNone/>
            </a:pPr>
            <a:r>
              <a:rPr lang="ru-RU" sz="1900" b="1" i="1" dirty="0" smtClean="0">
                <a:solidFill>
                  <a:srgbClr val="C00000"/>
                </a:solidFill>
              </a:rPr>
              <a:t>г</a:t>
            </a:r>
            <a:r>
              <a:rPr lang="ru-RU" sz="1900" b="1" i="1" dirty="0" smtClean="0">
                <a:solidFill>
                  <a:srgbClr val="C00000"/>
                </a:solidFill>
              </a:rPr>
              <a:t>.Екатеринбурга</a:t>
            </a:r>
          </a:p>
          <a:p>
            <a:pPr algn="ctr">
              <a:buNone/>
            </a:pPr>
            <a:endParaRPr lang="ru-RU" sz="20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Воспитанники </a:t>
            </a:r>
            <a:r>
              <a:rPr lang="ru-RU" sz="1800" b="1" dirty="0" smtClean="0">
                <a:solidFill>
                  <a:srgbClr val="002060"/>
                </a:solidFill>
              </a:rPr>
              <a:t>с интересом рассматривали оборудование и строение пожарных машин.  Руководитель экскурсии Евгений разрешил примерить шлемы пожарных и подержать в руках брандспойт всем желающим. Восторгам детей не было конца!</a:t>
            </a:r>
            <a:endParaRPr lang="ru-RU" sz="1800" b="1" i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923928" y="1268760"/>
            <a:ext cx="5040560" cy="525658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2000" b="1" i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Дети прочитали стихи, посвящённые подвигу пожарных  в ежедневной схватке с огнём. Наши ребята заранее подготовили рисунки и подарили их пожарным  на память.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0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2000" b="1" i="1" dirty="0" smtClean="0">
                <a:solidFill>
                  <a:srgbClr val="C00000"/>
                </a:solidFill>
              </a:rPr>
              <a:t>   После экскурсии в </a:t>
            </a:r>
            <a:r>
              <a:rPr lang="ru-RU" sz="2000" b="1" i="1" dirty="0" smtClean="0">
                <a:solidFill>
                  <a:srgbClr val="C00000"/>
                </a:solidFill>
              </a:rPr>
              <a:t>глазах детей можно было прочитать удивление, восхищение, гордость за профессионалов, </a:t>
            </a:r>
            <a:r>
              <a:rPr lang="ru-RU" sz="2000" b="1" i="1" dirty="0" smtClean="0">
                <a:solidFill>
                  <a:srgbClr val="C00000"/>
                </a:solidFill>
              </a:rPr>
              <a:t>готовых </a:t>
            </a:r>
            <a:r>
              <a:rPr lang="ru-RU" sz="2000" b="1" i="1" dirty="0" smtClean="0">
                <a:solidFill>
                  <a:srgbClr val="C00000"/>
                </a:solidFill>
              </a:rPr>
              <a:t>рисковать собой ради спасения  жизни </a:t>
            </a:r>
            <a:r>
              <a:rPr lang="ru-RU" sz="2000" b="1" i="1" dirty="0" smtClean="0">
                <a:solidFill>
                  <a:srgbClr val="C00000"/>
                </a:solidFill>
              </a:rPr>
              <a:t>людей!</a:t>
            </a:r>
            <a:endParaRPr lang="ru-RU" sz="2000" b="1" i="1" dirty="0" smtClean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комп\Desktop\eccf3e7817f649b76b1be450eed0a52c_3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720080" cy="1472952"/>
          </a:xfrm>
          <a:prstGeom prst="rect">
            <a:avLst/>
          </a:prstGeom>
          <a:noFill/>
        </p:spPr>
      </p:pic>
      <p:pic>
        <p:nvPicPr>
          <p:cNvPr id="3" name="Picture 2" descr="C:\Users\комп\Desktop\пожчасть 2ст.гр. на сайт\IMG_4519.JPG"/>
          <p:cNvPicPr>
            <a:picLocks noChangeAspect="1" noChangeArrowheads="1"/>
          </p:cNvPicPr>
          <p:nvPr/>
        </p:nvPicPr>
        <p:blipFill>
          <a:blip r:embed="rId3" cstate="print"/>
          <a:srcRect l="15001" t="36350" r="22000" b="15351"/>
          <a:stretch>
            <a:fillRect/>
          </a:stretch>
        </p:blipFill>
        <p:spPr bwMode="auto">
          <a:xfrm rot="21146828">
            <a:off x="251520" y="2254469"/>
            <a:ext cx="1296144" cy="13249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7" name="Picture 3" descr="C:\Users\комп\Desktop\пожчасть 2ст.гр. на сайт\IMG_4521.JPG"/>
          <p:cNvPicPr>
            <a:picLocks noChangeAspect="1" noChangeArrowheads="1"/>
          </p:cNvPicPr>
          <p:nvPr/>
        </p:nvPicPr>
        <p:blipFill>
          <a:blip r:embed="rId4" cstate="print"/>
          <a:srcRect t="10101"/>
          <a:stretch>
            <a:fillRect/>
          </a:stretch>
        </p:blipFill>
        <p:spPr bwMode="auto">
          <a:xfrm>
            <a:off x="2195736" y="2276872"/>
            <a:ext cx="2029159" cy="1368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8" name="Picture 4" descr="C:\Users\комп\Desktop\пожчасть 2ст.гр. на сайт\IMG_455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509120"/>
            <a:ext cx="1296144" cy="17281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9" name="Picture 5" descr="C:\Users\комп\Desktop\пожчасть 2ст.гр. на сайт\IMG_455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19672" y="4725144"/>
            <a:ext cx="1437623" cy="19168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0" name="Picture 6" descr="C:\Users\комп\Desktop\пожчасть 2ст.гр. на сайт\IMG_4576.JPG"/>
          <p:cNvPicPr>
            <a:picLocks noChangeAspect="1" noChangeArrowheads="1"/>
          </p:cNvPicPr>
          <p:nvPr/>
        </p:nvPicPr>
        <p:blipFill>
          <a:blip r:embed="rId7" cstate="print"/>
          <a:srcRect t="18500"/>
          <a:stretch>
            <a:fillRect/>
          </a:stretch>
        </p:blipFill>
        <p:spPr bwMode="auto">
          <a:xfrm rot="20760572">
            <a:off x="4537853" y="2368385"/>
            <a:ext cx="1560856" cy="16961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1" name="Picture 7" descr="C:\Users\комп\Desktop\пожчасть 2ст.гр. на сайт\IMG_4596.JPG"/>
          <p:cNvPicPr>
            <a:picLocks noChangeAspect="1" noChangeArrowheads="1"/>
          </p:cNvPicPr>
          <p:nvPr/>
        </p:nvPicPr>
        <p:blipFill>
          <a:blip r:embed="rId8" cstate="print"/>
          <a:srcRect t="13251" r="24800"/>
          <a:stretch>
            <a:fillRect/>
          </a:stretch>
        </p:blipFill>
        <p:spPr bwMode="auto">
          <a:xfrm rot="716315">
            <a:off x="6867849" y="2349451"/>
            <a:ext cx="1929966" cy="16697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2" name="Picture 8" descr="C:\Users\комп\Desktop\пожчасть 2ст.гр. на сайт\IMG_460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745485">
            <a:off x="3173179" y="4596293"/>
            <a:ext cx="936104" cy="115551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3" name="Picture 9" descr="C:\Users\комп\Desktop\пожчасть 2ст.гр. на сайт\IMG_4606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108523">
            <a:off x="3289752" y="5406847"/>
            <a:ext cx="851309" cy="11350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4" name="Picture 10" descr="C:\Users\комп\Desktop\пожчасть 2ст.гр. на сайт\IMG_4613.JPG"/>
          <p:cNvPicPr>
            <a:picLocks noChangeAspect="1" noChangeArrowheads="1"/>
          </p:cNvPicPr>
          <p:nvPr/>
        </p:nvPicPr>
        <p:blipFill>
          <a:blip r:embed="rId11" cstate="print"/>
          <a:srcRect r="3538"/>
          <a:stretch>
            <a:fillRect/>
          </a:stretch>
        </p:blipFill>
        <p:spPr bwMode="auto">
          <a:xfrm>
            <a:off x="5508104" y="3861048"/>
            <a:ext cx="2167126" cy="16849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106</Words>
  <Application>Microsoft Office PowerPoint</Application>
  <PresentationFormat>Экран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Газета «Юный пожарный» апрель, 2014 г 28 апреля исполняется 365 лет Пожарной Охране России!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Газета «Юный пожарный» апрель, 2014 г.</dc:title>
  <dc:creator>Масонова И.А.</dc:creator>
  <cp:lastModifiedBy>комп</cp:lastModifiedBy>
  <cp:revision>8</cp:revision>
  <dcterms:created xsi:type="dcterms:W3CDTF">2014-04-09T22:42:07Z</dcterms:created>
  <dcterms:modified xsi:type="dcterms:W3CDTF">2014-04-10T11:55:58Z</dcterms:modified>
</cp:coreProperties>
</file>