
<file path=[Content_Types].xml><?xml version="1.0" encoding="utf-8"?>
<Types xmlns="http://schemas.openxmlformats.org/package/2006/content-types">
  <Default Extension="png" ContentType="image/png"/>
  <Default Extension="mp3" ContentType="audio/m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59" r:id="rId6"/>
    <p:sldId id="258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87D216A1-18DC-48AD-88CD-97AD700858B0}" type="datetimeFigureOut">
              <a:rPr lang="ru-RU" smtClean="0"/>
              <a:t>11.12.2016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3E5FA4B-0BFC-42E3-A87C-400A6DC5282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eg"/><Relationship Id="rId5" Type="http://schemas.openxmlformats.org/officeDocument/2006/relationships/image" Target="../media/image37.png"/><Relationship Id="rId4" Type="http://schemas.openxmlformats.org/officeDocument/2006/relationships/image" Target="../media/image3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3.png"/><Relationship Id="rId4" Type="http://schemas.openxmlformats.org/officeDocument/2006/relationships/image" Target="../media/image4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png"/><Relationship Id="rId4" Type="http://schemas.openxmlformats.org/officeDocument/2006/relationships/image" Target="../media/image7.jpe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700808"/>
            <a:ext cx="7848600" cy="1584176"/>
          </a:xfrm>
        </p:spPr>
        <p:txBody>
          <a:bodyPr/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 </a:t>
            </a:r>
            <a:r>
              <a:rPr lang="ru-RU" b="1" dirty="0" smtClean="0"/>
              <a:t>   </a:t>
            </a:r>
            <a:r>
              <a:rPr lang="ru-RU" sz="36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Лексическая тема: </a:t>
            </a:r>
            <a:br>
              <a:rPr lang="ru-RU" sz="36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ru-RU" sz="36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 «</a:t>
            </a:r>
            <a:r>
              <a:rPr lang="ru-RU" sz="40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ПОСУДА».</a:t>
            </a:r>
            <a:endParaRPr lang="ru-RU" sz="40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4293096"/>
            <a:ext cx="5976664" cy="964704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002060"/>
                </a:solidFill>
              </a:rPr>
              <a:t>Подготовила: воспитатель Легунец Елена Николаевна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63688" y="5661248"/>
            <a:ext cx="5976664" cy="96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декабрь 2016 год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63688" y="47667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</a:rPr>
              <a:t>МБДОУ детский сад № 302 комбинированного вида город Екатеринбург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06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Закончи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8800" dirty="0" smtClean="0"/>
              <a:t>Чай нальём в</a:t>
            </a:r>
          </a:p>
          <a:p>
            <a:pPr marL="0" indent="0">
              <a:buNone/>
            </a:pPr>
            <a:r>
              <a:rPr lang="ru-RU" sz="8800" dirty="0" smtClean="0"/>
              <a:t>(чайник)</a:t>
            </a:r>
          </a:p>
          <a:p>
            <a:endParaRPr lang="ru-RU" sz="8800" dirty="0"/>
          </a:p>
          <a:p>
            <a:endParaRPr lang="ru-RU" sz="8800" dirty="0" smtClean="0"/>
          </a:p>
          <a:p>
            <a:endParaRPr lang="ru-RU" sz="8800" dirty="0" smtClean="0"/>
          </a:p>
          <a:p>
            <a:r>
              <a:rPr lang="ru-RU" sz="8800" dirty="0" smtClean="0"/>
              <a:t>Кофе наливаем в </a:t>
            </a:r>
          </a:p>
          <a:p>
            <a:pPr marL="0" indent="0">
              <a:buNone/>
            </a:pPr>
            <a:r>
              <a:rPr lang="ru-RU" sz="8800" dirty="0" smtClean="0"/>
              <a:t>(кофейник)</a:t>
            </a:r>
          </a:p>
          <a:p>
            <a:endParaRPr lang="ru-RU" sz="8800" dirty="0"/>
          </a:p>
          <a:p>
            <a:endParaRPr lang="ru-RU" sz="8800" dirty="0" smtClean="0"/>
          </a:p>
          <a:p>
            <a:pPr marL="0" indent="0">
              <a:buNone/>
            </a:pPr>
            <a:endParaRPr lang="ru-RU" sz="8800" dirty="0"/>
          </a:p>
          <a:p>
            <a:r>
              <a:rPr lang="ru-RU" sz="8800" dirty="0" smtClean="0"/>
              <a:t>Соль положим в </a:t>
            </a:r>
          </a:p>
          <a:p>
            <a:pPr marL="0" indent="0">
              <a:buNone/>
            </a:pPr>
            <a:r>
              <a:rPr lang="ru-RU" sz="8800" dirty="0" smtClean="0"/>
              <a:t>(солонку)</a:t>
            </a:r>
          </a:p>
          <a:p>
            <a:r>
              <a:rPr lang="ru-RU" sz="8800" dirty="0" smtClean="0"/>
              <a:t>Перец положим  в  </a:t>
            </a:r>
          </a:p>
          <a:p>
            <a:pPr marL="0" indent="0">
              <a:buNone/>
            </a:pPr>
            <a:r>
              <a:rPr lang="ru-RU" sz="8800" dirty="0" smtClean="0"/>
              <a:t>(перечницу)</a:t>
            </a:r>
          </a:p>
          <a:p>
            <a:endParaRPr lang="ru-RU" sz="8000" dirty="0"/>
          </a:p>
          <a:p>
            <a:endParaRPr lang="ru-RU" sz="4200" dirty="0" smtClean="0"/>
          </a:p>
          <a:p>
            <a:r>
              <a:rPr lang="ru-RU" sz="4200" dirty="0" smtClean="0"/>
              <a:t> 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 descr="C:\Documents and Settings\Администратор\Рабочий стол\ппоссуда\glass-round-teapot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1268760"/>
            <a:ext cx="2160240" cy="1512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Documents and Settings\Администратор\Рабочий стол\ппоссуда\547309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3795" y="2780927"/>
            <a:ext cx="2027485" cy="1811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Администратор\Рабочий стол\ппоссуда\pic9524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84665" y="4869160"/>
            <a:ext cx="1944216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604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Скажи наоборот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                             тяжелая, а                               - ……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         </a:t>
            </a:r>
          </a:p>
          <a:p>
            <a:pPr marL="0" indent="0">
              <a:buNone/>
            </a:pPr>
            <a:r>
              <a:rPr lang="ru-RU" dirty="0" smtClean="0"/>
              <a:t>                              большая, а                                 - …..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мелкое, а                                    - …..</a:t>
            </a:r>
          </a:p>
        </p:txBody>
      </p:sp>
      <p:pic>
        <p:nvPicPr>
          <p:cNvPr id="5123" name="Picture 3" descr="C:\Documents and Settings\Администратор\Рабочий стол\ПОСУДА\5cec9e9757bb0867fb8e6b2599cf22cf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592" y="1412776"/>
            <a:ext cx="1728192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36096" y="1628798"/>
            <a:ext cx="1512167" cy="720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 descr="C:\Documents and Settings\Администратор\Рабочий стол\ПОСУДА\29162520886b09eae6e3e3f498bd6408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2706" y="2996952"/>
            <a:ext cx="187220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Documents and Settings\Администратор\Рабочий стол\ПОСУДА\k30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5" y="2780928"/>
            <a:ext cx="1872208" cy="1996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C:\Documents and Settings\Администратор\Рабочий стол\ПОСУДА\full-picture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6810" y="4773008"/>
            <a:ext cx="1524000" cy="1176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:\Documents and Settings\Администратор\Рабочий стол\ПОСУДА\Luminarc_G0684_BIG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65736" y="4365104"/>
            <a:ext cx="2292846" cy="225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7600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Сосчитай и назови: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Сколько чашек?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Сколько тарелок?</a:t>
            </a:r>
          </a:p>
          <a:p>
            <a:endParaRPr lang="ru-RU" dirty="0"/>
          </a:p>
        </p:txBody>
      </p:sp>
      <p:pic>
        <p:nvPicPr>
          <p:cNvPr id="1026" name="Picture 2" descr="C:\Documents and Settings\Администратор\Рабочий стол\ПОСУДА\389-123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2204864"/>
            <a:ext cx="1937792" cy="159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75856" y="2204864"/>
            <a:ext cx="1938337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26681" y="2191366"/>
            <a:ext cx="1938337" cy="15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 descr="C:\Documents and Settings\Администратор\Рабочий стол\ПОСУДА\Luminarc_G0684_BIG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3660" y="4797152"/>
            <a:ext cx="1937792" cy="1644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14982" y="4784667"/>
            <a:ext cx="1931987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46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3753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6312"/>
          </a:xfrm>
        </p:spPr>
        <p:txBody>
          <a:bodyPr/>
          <a:lstStyle/>
          <a:p>
            <a:r>
              <a:rPr lang="ru-RU" dirty="0" smtClean="0"/>
              <a:t>Сколько чайников?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Сколько ножей?</a:t>
            </a:r>
          </a:p>
          <a:p>
            <a:endParaRPr lang="ru-RU" dirty="0"/>
          </a:p>
        </p:txBody>
      </p:sp>
      <p:pic>
        <p:nvPicPr>
          <p:cNvPr id="2050" name="Picture 2" descr="C:\Documents and Settings\Администратор\Рабочий стол\ПОСУДА\main_big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1052736"/>
            <a:ext cx="1904825" cy="155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84927" y="1056109"/>
            <a:ext cx="19081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1115652"/>
            <a:ext cx="19081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1115653"/>
            <a:ext cx="19081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61971" y="1115653"/>
            <a:ext cx="1908175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96068" y="4293096"/>
            <a:ext cx="1511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24400" y="4293096"/>
            <a:ext cx="1511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14496" y="4119740"/>
            <a:ext cx="1511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948" y="4095750"/>
            <a:ext cx="1511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602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8000" b="1" dirty="0" smtClean="0">
                <a:solidFill>
                  <a:srgbClr val="92D050"/>
                </a:solidFill>
              </a:rPr>
              <a:t>МОЛОДЕЦ</a:t>
            </a:r>
            <a:r>
              <a:rPr lang="ru-RU" sz="8000" b="1" dirty="0">
                <a:solidFill>
                  <a:srgbClr val="92D050"/>
                </a:solidFill>
              </a:rPr>
              <a:t>!</a:t>
            </a:r>
          </a:p>
          <a:p>
            <a:pPr marL="0" indent="0" algn="ctr">
              <a:buNone/>
            </a:pPr>
            <a:endParaRPr lang="ru-RU" sz="44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808" y="2924944"/>
            <a:ext cx="2878137" cy="287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aplodismenty_2.mp3"/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44888" y="558924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69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8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43396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5736" y="2348880"/>
            <a:ext cx="5040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Спасибо за внимание!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4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b="1" dirty="0" smtClean="0"/>
              <a:t>Виды посуды: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80248"/>
          </a:xfrm>
        </p:spPr>
        <p:txBody>
          <a:bodyPr/>
          <a:lstStyle/>
          <a:p>
            <a:r>
              <a:rPr lang="ru-RU" dirty="0" smtClean="0"/>
              <a:t> Чайная посуда:</a:t>
            </a:r>
            <a:endParaRPr lang="ru-RU" dirty="0"/>
          </a:p>
        </p:txBody>
      </p:sp>
      <p:pic>
        <p:nvPicPr>
          <p:cNvPr id="6" name="Picture 5" descr="C:\Documents and Settings\Администратор\Рабочий стол\ПОСУДА\215-165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" y="1628800"/>
            <a:ext cx="7410400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962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b="1" dirty="0" smtClean="0"/>
              <a:t>Виды посуды: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52256"/>
          </a:xfrm>
        </p:spPr>
        <p:txBody>
          <a:bodyPr/>
          <a:lstStyle/>
          <a:p>
            <a:r>
              <a:rPr lang="ru-RU" dirty="0" smtClean="0"/>
              <a:t> Столовая посуда:</a:t>
            </a:r>
            <a:endParaRPr lang="ru-RU" dirty="0"/>
          </a:p>
        </p:txBody>
      </p:sp>
      <p:pic>
        <p:nvPicPr>
          <p:cNvPr id="2050" name="Picture 2" descr="C:\Documents and Settings\Администратор\Рабочий стол\ПОСУДА\512114_15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5750" y="1628800"/>
            <a:ext cx="8390706" cy="465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576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 </a:t>
            </a:r>
            <a:r>
              <a:rPr lang="ru-RU" b="1" dirty="0" smtClean="0"/>
              <a:t>Виды посуды:</a:t>
            </a:r>
            <a:endParaRPr lang="ru-RU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64224"/>
          </a:xfrm>
        </p:spPr>
        <p:txBody>
          <a:bodyPr/>
          <a:lstStyle/>
          <a:p>
            <a:r>
              <a:rPr lang="ru-RU" dirty="0" smtClean="0"/>
              <a:t> Кухонная посуда:</a:t>
            </a:r>
            <a:endParaRPr lang="ru-RU" dirty="0"/>
          </a:p>
        </p:txBody>
      </p:sp>
      <p:pic>
        <p:nvPicPr>
          <p:cNvPr id="3074" name="Picture 2" descr="C:\Documents and Settings\Администратор\Рабочий стол\ПОСУДА\nabor-posudy-triumph-12-predmetov-so-stekljannymi-kryshkami-1-bi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1916832"/>
            <a:ext cx="8064896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84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Поставь чайную посуду на поднос, столовую – на обеденный стол, кухонную – в шкафчик</a:t>
            </a:r>
            <a:endParaRPr lang="ru-RU" sz="2000" b="1" dirty="0"/>
          </a:p>
        </p:txBody>
      </p:sp>
      <p:pic>
        <p:nvPicPr>
          <p:cNvPr id="1029" name="Picture 5" descr="C:\Documents and Settings\Администратор\Рабочий стол\ПОСУДА\KH1258_en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447" y="1112460"/>
            <a:ext cx="2890208" cy="202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Documents and Settings\Администратор\Рабочий стол\ПОСУДА\1003523307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3557" y="4090445"/>
            <a:ext cx="1760265" cy="1506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Documents and Settings\Администратор\Рабочий стол\ПОСУДА\29162520886b09eae6e3e3f498bd6408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9672" y="3733724"/>
            <a:ext cx="1219200" cy="974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Documents and Settings\Администратор\Рабочий стол\ПОСУДА\108109_36_(1)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82817" y="3681590"/>
            <a:ext cx="1432681" cy="130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Documents and Settings\Администратор\Рабочий стол\ПОСУДА\50161609645_768x768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07211" y="3931918"/>
            <a:ext cx="1840235" cy="1464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Documents and Settings\Администратор\Рабочий стол\ПОСУДА\main_big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63897" y="5062696"/>
            <a:ext cx="2192858" cy="1557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Documents and Settings\Администратор\Рабочий стол\ПОСУДА\5cec9e9757bb0867fb8e6b2599cf22cf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6" y="5228142"/>
            <a:ext cx="1807679" cy="1469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97887" y="4843817"/>
            <a:ext cx="1796461" cy="172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52524" y="3795060"/>
            <a:ext cx="1639756" cy="126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C:\Documents and Settings\Администратор\Рабочий стол\ПОСУДА\1a417f1b03b91a1fdc63e1212724e531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09655" y="4843817"/>
            <a:ext cx="2088232" cy="1805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Documents and Settings\Администратор\Рабочий стол\ппоссуда\viktoria_stol_oval_04_001.jpg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32838" y="1112460"/>
            <a:ext cx="2788676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Documents and Settings\Администратор\Рабочий стол\ппоссуда\2980.jpg"/>
          <p:cNvPicPr>
            <a:picLocks noGrp="1" noChangeAspect="1" noChangeArrowheads="1"/>
          </p:cNvPicPr>
          <p:nvPr>
            <p:ph idx="1"/>
          </p:nvPr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63437" y="1112460"/>
            <a:ext cx="2813298" cy="246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" name="Прямая со стрелкой 7"/>
          <p:cNvCxnSpPr/>
          <p:nvPr/>
        </p:nvCxnSpPr>
        <p:spPr>
          <a:xfrm flipV="1">
            <a:off x="2238633" y="3324594"/>
            <a:ext cx="4064713" cy="5668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1331640" y="2852936"/>
            <a:ext cx="0" cy="14814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2379495" y="3344708"/>
            <a:ext cx="4208729" cy="21725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4644008" y="1772816"/>
            <a:ext cx="183168" cy="37444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flipH="1" flipV="1">
            <a:off x="5004048" y="1772816"/>
            <a:ext cx="1092069" cy="374441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 flipV="1">
            <a:off x="2379495" y="2564904"/>
            <a:ext cx="5000817" cy="165618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 flipV="1">
            <a:off x="1835696" y="2708920"/>
            <a:ext cx="1597142" cy="89909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flipV="1">
            <a:off x="8388424" y="3608018"/>
            <a:ext cx="144017" cy="19891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flipV="1">
            <a:off x="6444208" y="3420728"/>
            <a:ext cx="936104" cy="94142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5642" y="5396062"/>
            <a:ext cx="464121" cy="14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38" name="Прямая со стрелкой 1037"/>
          <p:cNvCxnSpPr/>
          <p:nvPr/>
        </p:nvCxnSpPr>
        <p:spPr>
          <a:xfrm flipV="1">
            <a:off x="1189763" y="2996952"/>
            <a:ext cx="2809394" cy="296602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2745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 чего делают посуду?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Чашка из фарфора – какая?</a:t>
            </a:r>
          </a:p>
          <a:p>
            <a:pPr marL="0" indent="0">
              <a:buNone/>
            </a:pPr>
            <a:r>
              <a:rPr lang="ru-RU" dirty="0" smtClean="0"/>
              <a:t>(фарфоровая)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Ковш из металла – </a:t>
            </a:r>
          </a:p>
          <a:p>
            <a:pPr marL="0" indent="0">
              <a:buNone/>
            </a:pPr>
            <a:r>
              <a:rPr lang="ru-RU" dirty="0" smtClean="0"/>
              <a:t>(металлический)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err="1" smtClean="0"/>
              <a:t>Конфетница</a:t>
            </a:r>
            <a:r>
              <a:rPr lang="ru-RU" dirty="0" smtClean="0"/>
              <a:t> из стекла -     </a:t>
            </a:r>
          </a:p>
          <a:p>
            <a:pPr marL="0" indent="0">
              <a:buNone/>
            </a:pPr>
            <a:r>
              <a:rPr lang="ru-RU" dirty="0" smtClean="0"/>
              <a:t>(стеклянная)</a:t>
            </a: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098" name="Picture 2" descr="C:\Documents and Settings\Администратор\Рабочий стол\ПОСУДА\389-123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1417135"/>
            <a:ext cx="1944216" cy="1579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Documents and Settings\Администратор\Рабочий стол\ПОСУДА\sotejnik-vysokij-3-l-d-18-cm-h-12-cm-rand3395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1960" y="3212976"/>
            <a:ext cx="2152475" cy="1512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Администратор\Рабочий стол\ПОСУДА\9629238e-f66e-11df-a331-005056c00008_96292390-f66e-11df-a331-005056c00008.resize1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16016" y="4869160"/>
            <a:ext cx="1841773" cy="1728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165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Из чего делают посуду?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36232"/>
          </a:xfrm>
        </p:spPr>
        <p:txBody>
          <a:bodyPr>
            <a:normAutofit fontScale="25000" lnSpcReduction="20000"/>
          </a:bodyPr>
          <a:lstStyle/>
          <a:p>
            <a:r>
              <a:rPr lang="ru-RU" sz="9600" dirty="0" smtClean="0"/>
              <a:t>Скалка из дерева –</a:t>
            </a:r>
          </a:p>
          <a:p>
            <a:pPr marL="0" indent="0">
              <a:buNone/>
            </a:pPr>
            <a:r>
              <a:rPr lang="ru-RU" sz="9600" dirty="0" smtClean="0"/>
              <a:t>(деревянная)</a:t>
            </a:r>
            <a:endParaRPr lang="ru-RU" sz="9600" dirty="0"/>
          </a:p>
          <a:p>
            <a:pPr marL="0" indent="0">
              <a:buNone/>
            </a:pPr>
            <a:endParaRPr lang="ru-RU" sz="9600" dirty="0" smtClean="0"/>
          </a:p>
          <a:p>
            <a:r>
              <a:rPr lang="ru-RU" sz="9600" dirty="0" smtClean="0"/>
              <a:t>Маслёнка из пластмассы –</a:t>
            </a:r>
          </a:p>
          <a:p>
            <a:pPr marL="0" indent="0">
              <a:buNone/>
            </a:pPr>
            <a:r>
              <a:rPr lang="ru-RU" sz="9600" dirty="0" smtClean="0"/>
              <a:t>(пластмассовая)</a:t>
            </a:r>
          </a:p>
          <a:p>
            <a:endParaRPr lang="ru-RU" sz="9600" dirty="0"/>
          </a:p>
          <a:p>
            <a:r>
              <a:rPr lang="ru-RU" sz="9600" dirty="0" smtClean="0"/>
              <a:t>Бокал из хрусталя – </a:t>
            </a:r>
          </a:p>
          <a:p>
            <a:pPr marL="0" indent="0">
              <a:buNone/>
            </a:pPr>
            <a:r>
              <a:rPr lang="ru-RU" sz="9600" dirty="0" smtClean="0"/>
              <a:t>(хрустальная)</a:t>
            </a:r>
          </a:p>
          <a:p>
            <a:endParaRPr lang="ru-RU" sz="9600" dirty="0"/>
          </a:p>
          <a:p>
            <a:r>
              <a:rPr lang="ru-RU" sz="9600" dirty="0" smtClean="0"/>
              <a:t>Кувшин из глины -   </a:t>
            </a:r>
          </a:p>
          <a:p>
            <a:pPr marL="0" indent="0">
              <a:buNone/>
            </a:pPr>
            <a:r>
              <a:rPr lang="ru-RU" sz="9600" dirty="0" smtClean="0"/>
              <a:t>(глиняный)</a:t>
            </a:r>
          </a:p>
          <a:p>
            <a:endParaRPr lang="ru-RU" sz="9600" dirty="0"/>
          </a:p>
          <a:p>
            <a:endParaRPr lang="ru-RU" sz="8000" dirty="0" smtClean="0"/>
          </a:p>
          <a:p>
            <a:endParaRPr lang="ru-RU" sz="8000" dirty="0"/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</a:t>
            </a:r>
            <a:endParaRPr lang="ru-RU" b="1" dirty="0"/>
          </a:p>
        </p:txBody>
      </p:sp>
      <p:pic>
        <p:nvPicPr>
          <p:cNvPr id="5122" name="Picture 2" descr="C:\Documents and Settings\Администратор\Рабочий стол\ПОСУДА\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84168" y="1173262"/>
            <a:ext cx="2136477" cy="1558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Documents and Settings\Администратор\Рабочий стол\ПОСУДА\325_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39837" y="2564904"/>
            <a:ext cx="165618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Documents and Settings\Администратор\Рабочий стол\ПОСУДА\hrust_1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3927368"/>
            <a:ext cx="1725931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Documents and Settings\Администратор\Рабочий стол\ПОСУДА\3520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50512" y="5451009"/>
            <a:ext cx="1492771" cy="1207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21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Закончи предложения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/>
              <a:t>Суп нальём в</a:t>
            </a:r>
          </a:p>
          <a:p>
            <a:pPr marL="0" indent="0">
              <a:buNone/>
            </a:pPr>
            <a:r>
              <a:rPr lang="ru-RU" sz="2800" dirty="0" smtClean="0"/>
              <a:t>(супницу)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sz="2800" dirty="0" smtClean="0"/>
              <a:t>Масло положим в</a:t>
            </a:r>
          </a:p>
          <a:p>
            <a:pPr marL="0" indent="0">
              <a:buNone/>
            </a:pPr>
            <a:r>
              <a:rPr lang="ru-RU" sz="2800" dirty="0" smtClean="0"/>
              <a:t>(маслёнку)</a:t>
            </a:r>
          </a:p>
          <a:p>
            <a:endParaRPr lang="ru-RU" dirty="0"/>
          </a:p>
          <a:p>
            <a:endParaRPr lang="ru-RU" dirty="0" smtClean="0"/>
          </a:p>
          <a:p>
            <a:r>
              <a:rPr lang="ru-RU" sz="2800" dirty="0" smtClean="0"/>
              <a:t>Молоко нальём в</a:t>
            </a:r>
          </a:p>
          <a:p>
            <a:pPr marL="0" indent="0">
              <a:buNone/>
            </a:pPr>
            <a:r>
              <a:rPr lang="ru-RU" sz="2800" dirty="0" smtClean="0"/>
              <a:t>(молочник)  </a:t>
            </a:r>
            <a:endParaRPr lang="ru-RU" sz="2800" dirty="0"/>
          </a:p>
        </p:txBody>
      </p:sp>
      <p:pic>
        <p:nvPicPr>
          <p:cNvPr id="2050" name="Picture 2" descr="C:\Documents and Settings\Администратор\Рабочий стол\ппоссуда\i s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97190" y="1376982"/>
            <a:ext cx="2160240" cy="145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Администратор\Рабочий стол\ппоссуда\068af477c4285a89a04f676fafe5c4ed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091743" y="2832025"/>
            <a:ext cx="2110310" cy="1749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Администратор\Рабочий стол\ппоссуда\imas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6273" y="4568677"/>
            <a:ext cx="2245780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63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Закончи предложения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 smtClean="0"/>
              <a:t>Конфеты положим в</a:t>
            </a:r>
          </a:p>
          <a:p>
            <a:pPr marL="0" indent="0">
              <a:buNone/>
            </a:pPr>
            <a:r>
              <a:rPr lang="ru-RU" sz="2800" dirty="0" smtClean="0"/>
              <a:t>(</a:t>
            </a:r>
            <a:r>
              <a:rPr lang="ru-RU" sz="2800" dirty="0" err="1" smtClean="0"/>
              <a:t>конфетницу</a:t>
            </a:r>
            <a:r>
              <a:rPr lang="ru-RU" sz="2800" dirty="0" smtClean="0"/>
              <a:t>)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</a:t>
            </a:r>
            <a:r>
              <a:rPr lang="ru-RU" sz="2800" dirty="0" smtClean="0"/>
              <a:t>Сахар положим в</a:t>
            </a:r>
          </a:p>
          <a:p>
            <a:pPr marL="0" indent="0">
              <a:buNone/>
            </a:pPr>
            <a:r>
              <a:rPr lang="ru-RU" sz="2800" dirty="0" smtClean="0"/>
              <a:t>(сахарницу)</a:t>
            </a:r>
          </a:p>
          <a:p>
            <a:endParaRPr lang="ru-RU" sz="2800" dirty="0"/>
          </a:p>
          <a:p>
            <a:endParaRPr lang="ru-RU" sz="2800" dirty="0" smtClean="0"/>
          </a:p>
          <a:p>
            <a:r>
              <a:rPr lang="ru-RU" sz="2800" dirty="0" smtClean="0"/>
              <a:t> Салат положим в</a:t>
            </a:r>
          </a:p>
          <a:p>
            <a:pPr marL="0" indent="0">
              <a:buNone/>
            </a:pPr>
            <a:r>
              <a:rPr lang="ru-RU" sz="2800" dirty="0" smtClean="0"/>
              <a:t>(салатник) </a:t>
            </a:r>
            <a:endParaRPr lang="ru-RU" sz="2800" dirty="0"/>
          </a:p>
        </p:txBody>
      </p:sp>
      <p:pic>
        <p:nvPicPr>
          <p:cNvPr id="3074" name="Picture 2" descr="C:\Documents and Settings\Администратор\Рабочий стол\ппоссуда\images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02850" y="1412777"/>
            <a:ext cx="1724423" cy="1872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Администратор\Рабочий стол\ппоссуда\mages.jpe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68486" y="3501008"/>
            <a:ext cx="1891747" cy="1450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Documents and Settings\Администратор\Рабочий стол\ппоссуда\is.jpe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5977" y="4941096"/>
            <a:ext cx="2304256" cy="1728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063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217</TotalTime>
  <Words>233</Words>
  <Application>Microsoft Office PowerPoint</Application>
  <PresentationFormat>Экран (4:3)</PresentationFormat>
  <Paragraphs>109</Paragraphs>
  <Slides>15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Arial</vt:lpstr>
      <vt:lpstr>Bookman Old Style</vt:lpstr>
      <vt:lpstr>Ясность</vt:lpstr>
      <vt:lpstr>       Лексическая тема:                   «ПОСУДА».</vt:lpstr>
      <vt:lpstr> Виды посуды:</vt:lpstr>
      <vt:lpstr> Виды посуды:</vt:lpstr>
      <vt:lpstr> Виды посуды:</vt:lpstr>
      <vt:lpstr>Поставь чайную посуду на поднос, столовую – на обеденный стол, кухонную – в шкафчик</vt:lpstr>
      <vt:lpstr>Из чего делают посуду?</vt:lpstr>
      <vt:lpstr>Из чего делают посуду?</vt:lpstr>
      <vt:lpstr>Закончи предложения</vt:lpstr>
      <vt:lpstr>Закончи предложения</vt:lpstr>
      <vt:lpstr>Закончи предложения</vt:lpstr>
      <vt:lpstr>Скажи наоборот</vt:lpstr>
      <vt:lpstr>Сосчитай и назови: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Лексическая тема ПОСУДА</dc:title>
  <dc:creator>Наталья</dc:creator>
  <cp:lastModifiedBy>Николай Легунец</cp:lastModifiedBy>
  <cp:revision>24</cp:revision>
  <dcterms:created xsi:type="dcterms:W3CDTF">2012-10-16T05:29:01Z</dcterms:created>
  <dcterms:modified xsi:type="dcterms:W3CDTF">2016-12-11T05:10:17Z</dcterms:modified>
</cp:coreProperties>
</file>