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21"/>
  </p:notesMasterIdLst>
  <p:sldIdLst>
    <p:sldId id="266" r:id="rId2"/>
    <p:sldId id="268" r:id="rId3"/>
    <p:sldId id="269" r:id="rId4"/>
    <p:sldId id="270" r:id="rId5"/>
    <p:sldId id="271" r:id="rId6"/>
    <p:sldId id="267" r:id="rId7"/>
    <p:sldId id="256" r:id="rId8"/>
    <p:sldId id="257" r:id="rId9"/>
    <p:sldId id="261" r:id="rId10"/>
    <p:sldId id="259" r:id="rId11"/>
    <p:sldId id="262" r:id="rId12"/>
    <p:sldId id="263" r:id="rId13"/>
    <p:sldId id="264" r:id="rId14"/>
    <p:sldId id="265" r:id="rId15"/>
    <p:sldId id="274" r:id="rId16"/>
    <p:sldId id="273" r:id="rId17"/>
    <p:sldId id="275" r:id="rId18"/>
    <p:sldId id="276" r:id="rId19"/>
    <p:sldId id="277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>
    <p:kiosk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8" autoAdjust="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AE0BCE-FA5F-4347-BC72-17E084ADE08D}" type="datetimeFigureOut">
              <a:rPr lang="ru-RU" smtClean="0"/>
              <a:t>25.12.2017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042F03-C245-4776-9843-18B56DF2D7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02785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042F03-C245-4776-9843-18B56DF2D769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25365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042F03-C245-4776-9843-18B56DF2D769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02145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1C2CF0FC-6A63-41C4-B793-10D248DE66E2}" type="datetimeFigureOut">
              <a:rPr lang="ru-RU" smtClean="0"/>
              <a:t>25.12.2017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F0E4EADB-77C1-4B78-80E1-E4633624AD6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CF0FC-6A63-41C4-B793-10D248DE66E2}" type="datetimeFigureOut">
              <a:rPr lang="ru-RU" smtClean="0"/>
              <a:t>25.12.2017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E4EADB-77C1-4B78-80E1-E4633624AD6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CF0FC-6A63-41C4-B793-10D248DE66E2}" type="datetimeFigureOut">
              <a:rPr lang="ru-RU" smtClean="0"/>
              <a:t>25.12.2017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E4EADB-77C1-4B78-80E1-E4633624AD6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CF0FC-6A63-41C4-B793-10D248DE66E2}" type="datetimeFigureOut">
              <a:rPr lang="ru-RU" smtClean="0"/>
              <a:t>25.12.2017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E4EADB-77C1-4B78-80E1-E4633624AD6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CF0FC-6A63-41C4-B793-10D248DE66E2}" type="datetimeFigureOut">
              <a:rPr lang="ru-RU" smtClean="0"/>
              <a:t>25.12.2017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E4EADB-77C1-4B78-80E1-E4633624AD6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CF0FC-6A63-41C4-B793-10D248DE66E2}" type="datetimeFigureOut">
              <a:rPr lang="ru-RU" smtClean="0"/>
              <a:t>25.12.2017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E4EADB-77C1-4B78-80E1-E4633624AD64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CF0FC-6A63-41C4-B793-10D248DE66E2}" type="datetimeFigureOut">
              <a:rPr lang="ru-RU" smtClean="0"/>
              <a:t>25.12.2017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E4EADB-77C1-4B78-80E1-E4633624AD64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CF0FC-6A63-41C4-B793-10D248DE66E2}" type="datetimeFigureOut">
              <a:rPr lang="ru-RU" smtClean="0"/>
              <a:t>25.12.2017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E4EADB-77C1-4B78-80E1-E4633624AD6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CF0FC-6A63-41C4-B793-10D248DE66E2}" type="datetimeFigureOut">
              <a:rPr lang="ru-RU" smtClean="0"/>
              <a:t>25.12.2017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E4EADB-77C1-4B78-80E1-E4633624AD6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1C2CF0FC-6A63-41C4-B793-10D248DE66E2}" type="datetimeFigureOut">
              <a:rPr lang="ru-RU" smtClean="0"/>
              <a:t>25.12.2017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F0E4EADB-77C1-4B78-80E1-E4633624AD6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1C2CF0FC-6A63-41C4-B793-10D248DE66E2}" type="datetimeFigureOut">
              <a:rPr lang="ru-RU" smtClean="0"/>
              <a:t>25.12.2017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F0E4EADB-77C1-4B78-80E1-E4633624AD6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1C2CF0FC-6A63-41C4-B793-10D248DE66E2}" type="datetimeFigureOut">
              <a:rPr lang="ru-RU" smtClean="0"/>
              <a:t>25.12.2017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F0E4EADB-77C1-4B78-80E1-E4633624AD64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615048"/>
            <a:ext cx="6408712" cy="5622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148794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620688"/>
            <a:ext cx="7632848" cy="782960"/>
          </a:xfrm>
        </p:spPr>
        <p:txBody>
          <a:bodyPr>
            <a:noAutofit/>
          </a:bodyPr>
          <a:lstStyle/>
          <a:p>
            <a:pPr algn="l" fontAlgn="base"/>
            <a:r>
              <a:rPr lang="ru-RU" sz="3200" b="0" i="0" dirty="0" smtClean="0">
                <a:solidFill>
                  <a:srgbClr val="333333"/>
                </a:solidFill>
                <a:effectLst/>
                <a:latin typeface="Verdana"/>
              </a:rPr>
              <a:t>В Антарктиде  </a:t>
            </a:r>
            <a:r>
              <a:rPr lang="ru-RU" sz="3200" dirty="0">
                <a:solidFill>
                  <a:srgbClr val="333333"/>
                </a:solidFill>
                <a:latin typeface="Verdana"/>
              </a:rPr>
              <a:t>е</a:t>
            </a:r>
            <a:r>
              <a:rPr lang="ru-RU" sz="3200" b="0" i="0" dirty="0" smtClean="0">
                <a:solidFill>
                  <a:srgbClr val="333333"/>
                </a:solidFill>
                <a:effectLst/>
                <a:latin typeface="Verdana"/>
              </a:rPr>
              <a:t>сть только два вида цветковых растений.</a:t>
            </a:r>
            <a:endParaRPr lang="ru-RU" sz="3200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700808"/>
            <a:ext cx="3459845" cy="23042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8239" y="1700808"/>
            <a:ext cx="3639441" cy="23042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827584" y="4437112"/>
            <a:ext cx="367240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b="1" i="1" dirty="0" err="1" smtClean="0">
                <a:solidFill>
                  <a:srgbClr val="333333"/>
                </a:solidFill>
                <a:effectLst/>
                <a:latin typeface="Verdana"/>
              </a:rPr>
              <a:t>Колобантус</a:t>
            </a:r>
            <a:r>
              <a:rPr lang="ru-RU" b="1" i="1" dirty="0" smtClean="0">
                <a:solidFill>
                  <a:srgbClr val="333333"/>
                </a:solidFill>
                <a:effectLst/>
                <a:latin typeface="Verdana"/>
              </a:rPr>
              <a:t> </a:t>
            </a:r>
            <a:r>
              <a:rPr lang="ru-RU" b="1" i="1" dirty="0" err="1" smtClean="0">
                <a:solidFill>
                  <a:srgbClr val="333333"/>
                </a:solidFill>
                <a:effectLst/>
                <a:latin typeface="Verdana"/>
              </a:rPr>
              <a:t>кито</a:t>
            </a:r>
            <a:r>
              <a:rPr lang="ru-RU" b="1" i="1" dirty="0" smtClean="0">
                <a:solidFill>
                  <a:srgbClr val="333333"/>
                </a:solidFill>
                <a:effectLst/>
                <a:latin typeface="Verdana"/>
              </a:rPr>
              <a:t>. </a:t>
            </a:r>
          </a:p>
          <a:p>
            <a:pPr fontAlgn="base"/>
            <a:r>
              <a:rPr lang="ru-RU" b="0" i="0" dirty="0" smtClean="0">
                <a:solidFill>
                  <a:srgbClr val="333333"/>
                </a:solidFill>
                <a:effectLst/>
                <a:latin typeface="Verdana"/>
              </a:rPr>
              <a:t>Это растение является вечнозеленой травой, вырастает до 5 см в высоту и имеет желтые цветы.</a:t>
            </a:r>
            <a:endParaRPr lang="ru-RU" b="0" i="0" dirty="0">
              <a:solidFill>
                <a:srgbClr val="333333"/>
              </a:solidFill>
              <a:effectLst/>
              <a:latin typeface="Verdana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499992" y="4437112"/>
            <a:ext cx="388843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b="1" i="1" dirty="0" smtClean="0">
                <a:solidFill>
                  <a:srgbClr val="333333"/>
                </a:solidFill>
                <a:effectLst/>
                <a:latin typeface="Verdana"/>
              </a:rPr>
              <a:t>Луговик антарктический. </a:t>
            </a:r>
          </a:p>
          <a:p>
            <a:pPr fontAlgn="base"/>
            <a:r>
              <a:rPr lang="ru-RU" dirty="0" smtClean="0">
                <a:solidFill>
                  <a:srgbClr val="333333"/>
                </a:solidFill>
                <a:effectLst/>
                <a:latin typeface="Verdana"/>
              </a:rPr>
              <a:t>Это еще одно травянистое растение, которое встречается на территории Антарктиды. Его высота не превышает 20  </a:t>
            </a:r>
            <a:endParaRPr lang="ru-RU" dirty="0">
              <a:solidFill>
                <a:srgbClr val="333333"/>
              </a:solidFill>
              <a:effectLst/>
              <a:latin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1209625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26776">
        <p14:reveal/>
      </p:transition>
    </mc:Choice>
    <mc:Fallback xmlns="">
      <p:transition spd="slow" advTm="26776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331640" y="1700808"/>
            <a:ext cx="6382570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ДРУГИЕ РАСТЕНИЯ</a:t>
            </a:r>
            <a:endParaRPr lang="ru-RU" sz="54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92132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895">
        <p:fade/>
      </p:transition>
    </mc:Choice>
    <mc:Fallback xmlns="">
      <p:transition spd="med" advTm="895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-60000">
            <a:off x="1084006" y="1124976"/>
            <a:ext cx="3064827" cy="431981"/>
          </a:xfrm>
        </p:spPr>
        <p:txBody>
          <a:bodyPr>
            <a:normAutofit fontScale="90000"/>
          </a:bodyPr>
          <a:lstStyle/>
          <a:p>
            <a:r>
              <a:rPr lang="ru-RU" sz="320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92D05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ЛИШАЙНИКИ</a:t>
            </a:r>
            <a:endParaRPr lang="ru-RU" sz="320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92D05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60000">
            <a:off x="4854575" y="2460949"/>
            <a:ext cx="3021013" cy="20059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 rot="-60000">
            <a:off x="1128841" y="1413917"/>
            <a:ext cx="3048891" cy="4310400"/>
          </a:xfrm>
        </p:spPr>
        <p:txBody>
          <a:bodyPr>
            <a:noAutofit/>
          </a:bodyPr>
          <a:lstStyle/>
          <a:p>
            <a:r>
              <a:rPr lang="ru-RU" sz="2400" dirty="0" smtClean="0"/>
              <a:t>На материке насчитывается около 200 видов лишайников. Они вырастают всего лишь на 1 миллиметр каждые сто лет, а некоторые группы могут быть старше пяти тысяч лет.</a:t>
            </a:r>
          </a:p>
        </p:txBody>
      </p:sp>
    </p:spTree>
    <p:extLst>
      <p:ext uri="{BB962C8B-B14F-4D97-AF65-F5344CB8AC3E}">
        <p14:creationId xmlns:p14="http://schemas.microsoft.com/office/powerpoint/2010/main" val="194878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0380">
        <p:split orient="vert"/>
      </p:transition>
    </mc:Choice>
    <mc:Fallback xmlns="">
      <p:transition spd="slow" advTm="1038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-60000">
            <a:off x="1086541" y="836966"/>
            <a:ext cx="3064827" cy="1298459"/>
          </a:xfrm>
        </p:spPr>
        <p:txBody>
          <a:bodyPr>
            <a:normAutofit/>
          </a:bodyPr>
          <a:lstStyle/>
          <a:p>
            <a:r>
              <a:rPr lang="ru-RU" sz="440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92D05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МХИ</a:t>
            </a:r>
            <a:endParaRPr lang="ru-RU" sz="440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92D05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60000">
            <a:off x="4854575" y="2331046"/>
            <a:ext cx="3021013" cy="22657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 rot="-60000">
            <a:off x="1136997" y="2348549"/>
            <a:ext cx="3048891" cy="3375696"/>
          </a:xfrm>
        </p:spPr>
        <p:txBody>
          <a:bodyPr>
            <a:normAutofit/>
          </a:bodyPr>
          <a:lstStyle/>
          <a:p>
            <a:r>
              <a:rPr lang="ru-RU" sz="2400" dirty="0" smtClean="0"/>
              <a:t>Мхи не так выносливы, как лишайники, и растут медленно. В Антарктиде встречается более 100 видов мхов.</a:t>
            </a:r>
          </a:p>
        </p:txBody>
      </p:sp>
    </p:spTree>
    <p:extLst>
      <p:ext uri="{BB962C8B-B14F-4D97-AF65-F5344CB8AC3E}">
        <p14:creationId xmlns:p14="http://schemas.microsoft.com/office/powerpoint/2010/main" val="3638398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1194">
        <p:split orient="vert"/>
      </p:transition>
    </mc:Choice>
    <mc:Fallback xmlns="">
      <p:transition spd="slow" advTm="11194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-60000">
            <a:off x="807770" y="1124534"/>
            <a:ext cx="3817099" cy="1009214"/>
          </a:xfrm>
        </p:spPr>
        <p:txBody>
          <a:bodyPr>
            <a:normAutofit/>
          </a:bodyPr>
          <a:lstStyle/>
          <a:p>
            <a:r>
              <a:rPr lang="ru-RU" sz="400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92D05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ВОДОРОСЛИ</a:t>
            </a:r>
            <a:endParaRPr lang="ru-RU" sz="4000" dirty="0">
              <a:solidFill>
                <a:srgbClr val="92D050"/>
              </a:solidFill>
            </a:endParaRPr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60000">
            <a:off x="4854575" y="2476054"/>
            <a:ext cx="3021013" cy="19757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 rot="-60000">
            <a:off x="1137008" y="2349806"/>
            <a:ext cx="3048891" cy="3374439"/>
          </a:xfrm>
        </p:spPr>
        <p:txBody>
          <a:bodyPr>
            <a:normAutofit fontScale="92500" lnSpcReduction="10000"/>
          </a:bodyPr>
          <a:lstStyle/>
          <a:p>
            <a:r>
              <a:rPr lang="ru-RU" sz="2000" dirty="0" smtClean="0"/>
              <a:t>Водоросли растут в антарктических озерах, вблизи колоний птиц, влажной почвы и снежных полей. В течение лета водоросли образуют впечатляющие красные, желтые или зеленые пятна на снегу. В Антарктиде насчитывается более 700 видов водорослей.</a:t>
            </a:r>
          </a:p>
        </p:txBody>
      </p:sp>
    </p:spTree>
    <p:extLst>
      <p:ext uri="{BB962C8B-B14F-4D97-AF65-F5344CB8AC3E}">
        <p14:creationId xmlns:p14="http://schemas.microsoft.com/office/powerpoint/2010/main" val="2974048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1636">
        <p:split orient="vert"/>
      </p:transition>
    </mc:Choice>
    <mc:Fallback xmlns="">
      <p:transition spd="slow" advTm="11636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Сергей\Downloads\обитающие животные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764704"/>
            <a:ext cx="7775848" cy="583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6435706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Сергей\Downloads\белый медведь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836712"/>
            <a:ext cx="7844066" cy="5454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0970178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Сергей\Downloads\морж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674694"/>
            <a:ext cx="7482408" cy="56118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7705047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Сергей\Downloads\песец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739549"/>
            <a:ext cx="7343800" cy="5507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251957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Сергей\Downloads\тюлень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764704"/>
            <a:ext cx="7583827" cy="56878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6078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620688"/>
            <a:ext cx="6264696" cy="57693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766849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610002"/>
            <a:ext cx="6408712" cy="56824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884395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6850" y="766763"/>
            <a:ext cx="6210300" cy="5368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976227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6850" y="731838"/>
            <a:ext cx="6210300" cy="5440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892583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960" y="836712"/>
            <a:ext cx="7372614" cy="5184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533718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977499" y="692695"/>
            <a:ext cx="7122893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Растительный мир АНТАРКТИДЫ</a:t>
            </a:r>
            <a:endParaRPr lang="ru-RU" sz="54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7499" y="2492896"/>
            <a:ext cx="7218080" cy="37579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22246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6511">
        <p:cut/>
      </p:transition>
    </mc:Choice>
    <mc:Fallback xmlns="">
      <p:transition advTm="6511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620688"/>
            <a:ext cx="7632848" cy="1656184"/>
          </a:xfrm>
        </p:spPr>
        <p:txBody>
          <a:bodyPr>
            <a:normAutofit fontScale="90000"/>
          </a:bodyPr>
          <a:lstStyle/>
          <a:p>
            <a:r>
              <a:rPr lang="ru-RU" dirty="0"/>
              <a:t>Особенности представителей растительного </a:t>
            </a:r>
            <a:r>
              <a:rPr lang="ru-RU" dirty="0" smtClean="0"/>
              <a:t>мира Антарктиды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59632" y="2420888"/>
            <a:ext cx="7427168" cy="3528392"/>
          </a:xfrm>
        </p:spPr>
        <p:txBody>
          <a:bodyPr>
            <a:normAutofit fontScale="92500"/>
          </a:bodyPr>
          <a:lstStyle/>
          <a:p>
            <a:r>
              <a:rPr lang="ru-RU" dirty="0" smtClean="0"/>
              <a:t>Суровый </a:t>
            </a:r>
            <a:r>
              <a:rPr lang="ru-RU" dirty="0"/>
              <a:t>климат Антарктиды делает ее одним из самых негостеприимных мест на Земле, позволяя жить там сравнительно небольшому количеству живых организмов. Животных и растений здесь мало, и они были вынуждены приспособиться к суровым климатическим условиям континента. К тому же, экосистема на континенте хрупкая и легко нарушается человеческой деятельностью, загрязнением, глобальным потеплением, и истощением </a:t>
            </a:r>
            <a:r>
              <a:rPr lang="ru-RU" dirty="0" smtClean="0"/>
              <a:t>озонового слоя.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42001762"/>
      </p:ext>
    </p:extLst>
  </p:cSld>
  <p:clrMapOvr>
    <a:masterClrMapping/>
  </p:clrMapOvr>
  <p:transition spd="slow" advTm="16615">
    <p:push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187624" y="1556792"/>
            <a:ext cx="6480720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ЦВЕТКОВЫЕ </a:t>
            </a:r>
          </a:p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РАСТЕНИЯ 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059725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4425">
        <p:fade/>
      </p:transition>
    </mc:Choice>
    <mc:Fallback xmlns="">
      <p:transition spd="med" advTm="4425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нопка">
  <a:themeElements>
    <a:clrScheme name="Кнопка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Кнопка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нопк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82</TotalTime>
  <Words>198</Words>
  <Application>Microsoft Office PowerPoint</Application>
  <PresentationFormat>Экран (4:3)</PresentationFormat>
  <Paragraphs>19</Paragraphs>
  <Slides>19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7" baseType="lpstr">
      <vt:lpstr>Arial</vt:lpstr>
      <vt:lpstr>Brush Script MT</vt:lpstr>
      <vt:lpstr>Calibri</vt:lpstr>
      <vt:lpstr>Constantia</vt:lpstr>
      <vt:lpstr>Franklin Gothic Book</vt:lpstr>
      <vt:lpstr>Rage Italic</vt:lpstr>
      <vt:lpstr>Verdana</vt:lpstr>
      <vt:lpstr>Кнопка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Особенности представителей растительного мира Антарктиды</vt:lpstr>
      <vt:lpstr>Презентация PowerPoint</vt:lpstr>
      <vt:lpstr>В Антарктиде  есть только два вида цветковых растений.</vt:lpstr>
      <vt:lpstr>Презентация PowerPoint</vt:lpstr>
      <vt:lpstr>ЛИШАЙНИКИ</vt:lpstr>
      <vt:lpstr>МХИ</vt:lpstr>
      <vt:lpstr>ВОДОРОСЛИ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Юля</dc:creator>
  <cp:lastModifiedBy>Ирина</cp:lastModifiedBy>
  <cp:revision>9</cp:revision>
  <dcterms:created xsi:type="dcterms:W3CDTF">2017-10-11T11:19:33Z</dcterms:created>
  <dcterms:modified xsi:type="dcterms:W3CDTF">2017-12-25T01:00:03Z</dcterms:modified>
</cp:coreProperties>
</file>