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66" r:id="rId2"/>
    <p:sldId id="268" r:id="rId3"/>
    <p:sldId id="269" r:id="rId4"/>
    <p:sldId id="270" r:id="rId5"/>
    <p:sldId id="271" r:id="rId6"/>
    <p:sldId id="267" r:id="rId7"/>
    <p:sldId id="256" r:id="rId8"/>
    <p:sldId id="257" r:id="rId9"/>
    <p:sldId id="261" r:id="rId10"/>
    <p:sldId id="259" r:id="rId11"/>
    <p:sldId id="262" r:id="rId12"/>
    <p:sldId id="263" r:id="rId13"/>
    <p:sldId id="264" r:id="rId14"/>
    <p:sldId id="265" r:id="rId15"/>
    <p:sldId id="274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E0BCE-FA5F-4347-BC72-17E084ADE08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F03-C245-4776-9843-18B56DF2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7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2F03-C245-4776-9843-18B56DF2D7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3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2F03-C245-4776-9843-18B56DF2D7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1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2CF0FC-6A63-41C4-B793-10D248DE66E2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E4EADB-77C1-4B78-80E1-E4633624AD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5048"/>
            <a:ext cx="6408712" cy="56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87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632848" cy="782960"/>
          </a:xfrm>
        </p:spPr>
        <p:txBody>
          <a:bodyPr>
            <a:noAutofit/>
          </a:bodyPr>
          <a:lstStyle/>
          <a:p>
            <a:pPr algn="l" fontAlgn="base"/>
            <a:r>
              <a:rPr lang="ru-RU" sz="3200" b="0" i="0" dirty="0" smtClean="0">
                <a:solidFill>
                  <a:srgbClr val="333333"/>
                </a:solidFill>
                <a:effectLst/>
                <a:latin typeface="Verdana"/>
              </a:rPr>
              <a:t>В Антарктиде  </a:t>
            </a:r>
            <a:r>
              <a:rPr lang="ru-RU" sz="3200" dirty="0">
                <a:solidFill>
                  <a:srgbClr val="333333"/>
                </a:solidFill>
                <a:latin typeface="Verdana"/>
              </a:rPr>
              <a:t>е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Verdana"/>
              </a:rPr>
              <a:t>сть только два вида цветковых растений.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4598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9" y="1700808"/>
            <a:ext cx="3639441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4437112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 err="1" smtClean="0">
                <a:solidFill>
                  <a:srgbClr val="333333"/>
                </a:solidFill>
                <a:effectLst/>
                <a:latin typeface="Verdana"/>
              </a:rPr>
              <a:t>Колобантус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Verdana"/>
              </a:rPr>
              <a:t> </a:t>
            </a:r>
            <a:r>
              <a:rPr lang="ru-RU" b="1" i="1" dirty="0" err="1" smtClean="0">
                <a:solidFill>
                  <a:srgbClr val="333333"/>
                </a:solidFill>
                <a:effectLst/>
                <a:latin typeface="Verdana"/>
              </a:rPr>
              <a:t>кито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Verdana"/>
              </a:rPr>
              <a:t>. </a:t>
            </a:r>
          </a:p>
          <a:p>
            <a:pPr fontAlgn="base"/>
            <a:r>
              <a:rPr lang="ru-RU" b="0" i="0" dirty="0" smtClean="0">
                <a:solidFill>
                  <a:srgbClr val="333333"/>
                </a:solidFill>
                <a:effectLst/>
                <a:latin typeface="Verdana"/>
              </a:rPr>
              <a:t>Это растение является вечнозеленой травой, вырастает до 5 см в высоту и имеет желтые цветы.</a:t>
            </a:r>
            <a:endParaRPr lang="ru-RU" b="0" i="0" dirty="0">
              <a:solidFill>
                <a:srgbClr val="333333"/>
              </a:solidFill>
              <a:effectLst/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43711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333333"/>
                </a:solidFill>
                <a:effectLst/>
                <a:latin typeface="Verdana"/>
              </a:rPr>
              <a:t>Луговик антарктический. </a:t>
            </a:r>
          </a:p>
          <a:p>
            <a:pPr fontAlgn="base"/>
            <a:r>
              <a:rPr lang="ru-RU" dirty="0" smtClean="0">
                <a:solidFill>
                  <a:srgbClr val="333333"/>
                </a:solidFill>
                <a:effectLst/>
                <a:latin typeface="Verdana"/>
              </a:rPr>
              <a:t>Это еще одно травянистое растение, которое встречается на территории Антарктиды. Его высота не превышает 20  </a:t>
            </a:r>
            <a:endParaRPr lang="ru-RU" dirty="0">
              <a:solidFill>
                <a:srgbClr val="333333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96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776">
        <p14:reveal/>
      </p:transition>
    </mc:Choice>
    <mc:Fallback xmlns="">
      <p:transition spd="slow" advTm="26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700808"/>
            <a:ext cx="63825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ДРУГИЕ РАСТЕНИЯ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1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5">
        <p:fade/>
      </p:transition>
    </mc:Choice>
    <mc:Fallback xmlns="">
      <p:transition spd="med" advTm="8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4006" y="1124976"/>
            <a:ext cx="3064827" cy="43198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ЛИШАЙНИКИ</a:t>
            </a: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854575" y="2460949"/>
            <a:ext cx="3021013" cy="200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8841" y="1413917"/>
            <a:ext cx="3048891" cy="4310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материке насчитывается около 200 видов лишайников. Они вырастают всего лишь на 1 миллиметр каждые сто лет, а некоторые группы могут быть старше пяти тысяч лет.</a:t>
            </a:r>
          </a:p>
        </p:txBody>
      </p:sp>
    </p:spTree>
    <p:extLst>
      <p:ext uri="{BB962C8B-B14F-4D97-AF65-F5344CB8AC3E}">
        <p14:creationId xmlns:p14="http://schemas.microsoft.com/office/powerpoint/2010/main" val="1948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80">
        <p:split orient="vert"/>
      </p:transition>
    </mc:Choice>
    <mc:Fallback xmlns="">
      <p:transition spd="slow" advTm="1038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6541" y="836966"/>
            <a:ext cx="3064827" cy="1298459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МХИ</a:t>
            </a:r>
            <a:endParaRPr lang="ru-RU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854575" y="2331046"/>
            <a:ext cx="3021013" cy="22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6997" y="2348549"/>
            <a:ext cx="3048891" cy="3375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Мхи не так выносливы, как лишайники, и растут медленно. В Антарктиде встречается более 100 видов мхов.</a:t>
            </a:r>
          </a:p>
        </p:txBody>
      </p:sp>
    </p:spTree>
    <p:extLst>
      <p:ext uri="{BB962C8B-B14F-4D97-AF65-F5344CB8AC3E}">
        <p14:creationId xmlns:p14="http://schemas.microsoft.com/office/powerpoint/2010/main" val="36383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94">
        <p:split orient="vert"/>
      </p:transition>
    </mc:Choice>
    <mc:Fallback xmlns="">
      <p:transition spd="slow" advTm="111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07770" y="1124534"/>
            <a:ext cx="3817099" cy="10092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ВОДОРОСЛИ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854575" y="2476054"/>
            <a:ext cx="3021013" cy="19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7008" y="2349806"/>
            <a:ext cx="3048891" cy="337443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Водоросли растут в антарктических озерах, вблизи колоний птиц, влажной почвы и снежных полей. В течение лета водоросли образуют впечатляющие красные, желтые или зеленые пятна на снегу. В Антарктиде насчитывается более 700 видов водорослей.</a:t>
            </a:r>
          </a:p>
        </p:txBody>
      </p:sp>
    </p:spTree>
    <p:extLst>
      <p:ext uri="{BB962C8B-B14F-4D97-AF65-F5344CB8AC3E}">
        <p14:creationId xmlns:p14="http://schemas.microsoft.com/office/powerpoint/2010/main" val="29740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36">
        <p:split orient="vert"/>
      </p:transition>
    </mc:Choice>
    <mc:Fallback xmlns="">
      <p:transition spd="slow" advTm="116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гей\Downloads\обитающие живот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5848" cy="58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5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гей\Downloads\белый 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4066" cy="54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0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ргей\Downloads\мор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4694"/>
            <a:ext cx="7482408" cy="56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5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ргей\Downloads\пес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9549"/>
            <a:ext cx="7343800" cy="55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1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ргей\Downloads\тюл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83827" cy="56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264696" cy="576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8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0002"/>
            <a:ext cx="6408712" cy="568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3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66763"/>
            <a:ext cx="62103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2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731838"/>
            <a:ext cx="6210300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5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0" y="836712"/>
            <a:ext cx="7372614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7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7499" y="692695"/>
            <a:ext cx="71228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Растительный мир АНТАРКТИДЫ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9" y="2492896"/>
            <a:ext cx="7218080" cy="37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511">
        <p:cut/>
      </p:transition>
    </mc:Choice>
    <mc:Fallback xmlns="">
      <p:transition advTm="651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представителей растительного </a:t>
            </a:r>
            <a:r>
              <a:rPr lang="ru-RU" dirty="0" smtClean="0"/>
              <a:t>мира Антарктиды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20888"/>
            <a:ext cx="7427168" cy="35283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Суровый </a:t>
            </a:r>
            <a:r>
              <a:rPr lang="ru-RU" dirty="0"/>
              <a:t>климат Антарктиды делает ее одним из самых негостеприимных мест на Земле, позволяя жить там сравнительно небольшому количеству живых организмов. Животных и растений здесь мало, и они были вынуждены приспособиться к суровым климатическим условиям континента. К тому же, экосистема на континенте хрупкая и легко нарушается человеческой деятельностью, загрязнением, глобальным потеплением, и истощением </a:t>
            </a:r>
            <a:r>
              <a:rPr lang="ru-RU" dirty="0" smtClean="0"/>
              <a:t>озонового слоя.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01762"/>
      </p:ext>
    </p:extLst>
  </p:cSld>
  <p:clrMapOvr>
    <a:masterClrMapping/>
  </p:clrMapOvr>
  <p:transition spd="slow" advTm="16615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56792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ЦВЕТКОВЫЕ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7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25">
        <p:fade/>
      </p:transition>
    </mc:Choice>
    <mc:Fallback xmlns="">
      <p:transition spd="med" advTm="4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</TotalTime>
  <Words>198</Words>
  <Application>Microsoft Office PowerPoint</Application>
  <PresentationFormat>Экран (4:3)</PresentationFormat>
  <Paragraphs>19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Brush Script MT</vt:lpstr>
      <vt:lpstr>Calibri</vt:lpstr>
      <vt:lpstr>Constantia</vt:lpstr>
      <vt:lpstr>Franklin Gothic Book</vt:lpstr>
      <vt:lpstr>Rage Italic</vt:lpstr>
      <vt:lpstr>Verdana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представителей растительного мира Антарктиды</vt:lpstr>
      <vt:lpstr>Презентация PowerPoint</vt:lpstr>
      <vt:lpstr>В Антарктиде  есть только два вида цветковых растений.</vt:lpstr>
      <vt:lpstr>Презентация PowerPoint</vt:lpstr>
      <vt:lpstr>ЛИШАЙНИКИ</vt:lpstr>
      <vt:lpstr>МХИ</vt:lpstr>
      <vt:lpstr>ВОДОРОСЛИ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Ирина</cp:lastModifiedBy>
  <cp:revision>9</cp:revision>
  <dcterms:created xsi:type="dcterms:W3CDTF">2017-10-11T11:19:33Z</dcterms:created>
  <dcterms:modified xsi:type="dcterms:W3CDTF">2017-12-25T01:00:03Z</dcterms:modified>
</cp:coreProperties>
</file>