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58" r:id="rId4"/>
    <p:sldId id="260" r:id="rId5"/>
    <p:sldId id="261" r:id="rId6"/>
    <p:sldId id="262" r:id="rId7"/>
    <p:sldId id="263" r:id="rId8"/>
    <p:sldId id="265" r:id="rId9"/>
    <p:sldId id="300" r:id="rId10"/>
    <p:sldId id="266" r:id="rId11"/>
    <p:sldId id="267" r:id="rId12"/>
    <p:sldId id="270" r:id="rId13"/>
    <p:sldId id="288" r:id="rId14"/>
    <p:sldId id="289" r:id="rId15"/>
    <p:sldId id="291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55976" y="1196752"/>
            <a:ext cx="3888432" cy="136815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  <a:t/>
            </a:r>
            <a:b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</a:b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  <a:t/>
            </a:r>
            <a:b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</a:b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  <a:t>Средняя группа</a:t>
            </a:r>
            <a:b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</a:b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  <a:t>«Веселые колобки»</a:t>
            </a:r>
            <a:b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9900CC"/>
                </a:solidFill>
              </a:rPr>
            </a:br>
            <a:r>
              <a:rPr lang="ru-RU" sz="3600" b="1" dirty="0" smtClean="0"/>
              <a:t>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b="1" dirty="0">
              <a:ln>
                <a:solidFill>
                  <a:srgbClr val="002060"/>
                </a:solidFill>
              </a:ln>
              <a:solidFill>
                <a:srgbClr val="9900CC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2636912"/>
            <a:ext cx="3312368" cy="13681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МБДОУ – детский сад </a:t>
            </a:r>
          </a:p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</a:rPr>
              <a:t>компенсирующего вида № 302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Фото\302\тьюторство  15.10.14\IMG_7214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3816424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4" descr="http://rh.foto.radikal.ru/0708/47/413aaaf6f425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789040"/>
            <a:ext cx="1143000" cy="1183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http://planetamama.ru/prodimg/IVO1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789040"/>
            <a:ext cx="1628775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2" descr="http://old.kp40.ru/image/uploads/images/1b/zv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149080"/>
            <a:ext cx="1534100" cy="1690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s006.radikal.ru/i213/1401/7c/af1ed1e56af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077072"/>
            <a:ext cx="1797368" cy="1534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081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6840760" cy="1080120"/>
          </a:xfrm>
        </p:spPr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7030A0"/>
                </a:solidFill>
              </a:rPr>
              <a:t>Здесь учимся строить, соображать,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Логически думать, ум развивать.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32769" name="Picture 1" descr="D:\Фото\302\ср.гр 302\DSC00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94372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547664" y="274638"/>
            <a:ext cx="6912768" cy="1858218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b="1" dirty="0" smtClean="0">
                <a:solidFill>
                  <a:srgbClr val="7030A0"/>
                </a:solidFill>
              </a:rPr>
              <a:t>Вот наш паровоз, </a:t>
            </a:r>
            <a:br>
              <a:rPr lang="ru-RU" sz="4800" b="1" dirty="0" smtClean="0">
                <a:solidFill>
                  <a:srgbClr val="7030A0"/>
                </a:solidFill>
              </a:rPr>
            </a:br>
            <a:r>
              <a:rPr lang="ru-RU" sz="4800" b="1" dirty="0" smtClean="0">
                <a:solidFill>
                  <a:srgbClr val="7030A0"/>
                </a:solidFill>
              </a:rPr>
              <a:t>Он нам игры привез. 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  <p:pic>
        <p:nvPicPr>
          <p:cNvPr id="2050" name="Picture 2" descr="C:\Users\Мария\Desktop\фото\20150216_174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4" y="2205038"/>
            <a:ext cx="7295444" cy="4103687"/>
          </a:xfrm>
          <a:prstGeom prst="rect">
            <a:avLst/>
          </a:prstGeom>
          <a:noFill/>
        </p:spPr>
      </p:pic>
      <p:pic>
        <p:nvPicPr>
          <p:cNvPr id="4" name="Picture 2" descr="C:\Users\Мария\Desktop\smajlik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348880"/>
            <a:ext cx="2905125" cy="235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19672" y="517064"/>
            <a:ext cx="65527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Все игры у нас познавательные,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Учимся быть мы внимательными.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30722" name="Picture 2" descr="C:\Users\Мария\Desktop\фото ср.гр 302\20150128_074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316224" cy="186537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23" name="Picture 3" descr="C:\Users\Мария\Desktop\фото ср.гр 302\20150115_17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73016"/>
            <a:ext cx="4974336" cy="2798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C:\Users\Мария\Desktop\фото ср.гр 302\20150121_164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628800"/>
            <a:ext cx="4145280" cy="2331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D:\Фото\101MSDCF\DSC00405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293096"/>
            <a:ext cx="2468880" cy="185166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dirty="0" smtClean="0"/>
              <a:t>Воспитатель помогает </a:t>
            </a:r>
            <a:br>
              <a:rPr lang="ru-RU" sz="3600" dirty="0" smtClean="0"/>
            </a:br>
            <a:r>
              <a:rPr lang="ru-RU" sz="3600" dirty="0" smtClean="0"/>
              <a:t>Много нового узнать. </a:t>
            </a:r>
            <a:br>
              <a:rPr lang="ru-RU" sz="3600" dirty="0" smtClean="0"/>
            </a:br>
            <a:r>
              <a:rPr lang="ru-RU" sz="3600" dirty="0" smtClean="0"/>
              <a:t>Учимся мы здесь, играя, </a:t>
            </a:r>
            <a:br>
              <a:rPr lang="ru-RU" sz="3600" dirty="0" smtClean="0"/>
            </a:br>
            <a:r>
              <a:rPr lang="ru-RU" sz="3600" dirty="0" smtClean="0"/>
              <a:t>Легче мир так познавать.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620688"/>
            <a:ext cx="5616624" cy="18722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dirty="0" smtClean="0"/>
              <a:t>      </a:t>
            </a:r>
          </a:p>
          <a:p>
            <a:pPr>
              <a:spcBef>
                <a:spcPts val="0"/>
              </a:spcBef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F:\IMG_7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564904"/>
            <a:ext cx="5486400" cy="3754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355160" cy="230425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39552" y="5236413"/>
            <a:ext cx="8208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уголке уединения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Можно в тишине побыть.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Исчезнут все твои волнения, Ведь можно маме позвонить.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D:\Фото\302\ср.гр 302\DSC00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620688"/>
            <a:ext cx="5792309" cy="434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&amp;Bcy;&amp;ocy;&amp;lcy;&amp;softcy;&amp;shcy;&amp;icy;&amp;iecy; &amp;scy;&amp;mcy;&amp;acy;&amp;jcy;&amp;lcy;&amp;i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36912"/>
            <a:ext cx="1047750" cy="80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>
                <a:solidFill>
                  <a:srgbClr val="7030A0"/>
                </a:solidFill>
              </a:rPr>
              <a:t>Есть уголок природы в нашей группе, 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Там обезьяна на ветвях качается, 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Растения, болото, рыбки, </a:t>
            </a:r>
            <a:br>
              <a:rPr lang="ru-RU" sz="2700" b="1" dirty="0" smtClean="0">
                <a:solidFill>
                  <a:srgbClr val="7030A0"/>
                </a:solidFill>
              </a:rPr>
            </a:br>
            <a:r>
              <a:rPr lang="ru-RU" sz="2700" b="1" dirty="0" smtClean="0">
                <a:solidFill>
                  <a:srgbClr val="7030A0"/>
                </a:solidFill>
              </a:rPr>
              <a:t>Нам наблюдать за ними нравится.</a:t>
            </a:r>
            <a:endParaRPr lang="ru-RU" sz="2700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D:\Фото\302\ср.гр 302\DSC00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132856"/>
            <a:ext cx="5516033" cy="4137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Мария\Desktop\post-29-1156420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2377440" cy="2377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Мария\Desktop\48752131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869160"/>
            <a:ext cx="2105025" cy="1343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6192688" cy="14401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полках книг у нас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несчесть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Разных народов сказки есть.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Нам воспитатель их читает, </a:t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Каждый из нас себя героем представляет.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ария\Desktop\фото ср.гр 302\20150128_074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055" y="2276475"/>
            <a:ext cx="6843890" cy="3849688"/>
          </a:xfrm>
          <a:prstGeom prst="rect">
            <a:avLst/>
          </a:prstGeom>
          <a:noFill/>
        </p:spPr>
      </p:pic>
      <p:pic>
        <p:nvPicPr>
          <p:cNvPr id="4" name="Picture 4" descr="http://s006.radikal.ru/i213/1401/7c/af1ed1e56a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653136"/>
            <a:ext cx="1797368" cy="1534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://i.smiles2k.net/big_smiles/big_smiles_13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492896"/>
            <a:ext cx="1428750" cy="120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49080"/>
            <a:ext cx="7859216" cy="216024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>
                <a:solidFill>
                  <a:srgbClr val="7030A0"/>
                </a:solidFill>
              </a:rPr>
              <a:t>Колокольчики звенят, Барабанчики гремят,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Маракасы, дудки, бубны, Строим музыкальный лад.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780928"/>
            <a:ext cx="8064896" cy="341724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endParaRPr lang="ru-RU" sz="2000" dirty="0" smtClean="0"/>
          </a:p>
        </p:txBody>
      </p:sp>
      <p:pic>
        <p:nvPicPr>
          <p:cNvPr id="4098" name="Picture 2" descr="C:\Users\Мария\Desktop\фото ср.гр 302\20150128_090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90560" cy="4663440"/>
          </a:xfrm>
          <a:prstGeom prst="rect">
            <a:avLst/>
          </a:prstGeom>
          <a:noFill/>
        </p:spPr>
      </p:pic>
      <p:pic>
        <p:nvPicPr>
          <p:cNvPr id="11266" name="Picture 2" descr="&amp;Bcy;&amp;ocy;&amp;lcy;&amp;softcy;&amp;shcy;&amp;icy;&amp;iecy; &amp;scy;&amp;mcy;&amp;acy;&amp;jcy;&amp;lcy;&amp;i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36912"/>
            <a:ext cx="1047750" cy="104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рия\Desktop\46c0dc82e0d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509120"/>
            <a:ext cx="2857500" cy="1890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7211144" cy="19442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И в восемь лет, и в три и в пять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Все дети любят рисовать.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Мы с тобою целый мир на бумаге создадим: </a:t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>Птиц и рыб, дома, людей, Даже сказочных зверей.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5122" name="Picture 2" descr="D:\Фото\302\ср.гр 302\DSC004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3621024" cy="2715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Мария\Desktop\фото\фото 302\128___01\IMG_8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3621024" cy="2715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ария\Desktop\5496013ce3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1408254" cy="1207619"/>
          </a:xfrm>
          <a:prstGeom prst="rect">
            <a:avLst/>
          </a:prstGeom>
          <a:noFill/>
        </p:spPr>
      </p:pic>
      <p:pic>
        <p:nvPicPr>
          <p:cNvPr id="5124" name="Picture 4" descr="C:\Users\Мария\Desktop\фото ср.гр 302\20150121_164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789040"/>
            <a:ext cx="4119372" cy="2564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&amp;Bcy;&amp;ocy;&amp;lcy;&amp;softcy;&amp;shcy;&amp;icy;&amp;iecy; &amp;scy;&amp;mcy;&amp;acy;&amp;jcy;&amp;lcy;&amp;icy;&amp;kcy;&amp;i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933056"/>
            <a:ext cx="1143000" cy="1143000"/>
          </a:xfrm>
          <a:prstGeom prst="rect">
            <a:avLst/>
          </a:prstGeom>
          <a:noFill/>
        </p:spPr>
      </p:pic>
      <p:pic>
        <p:nvPicPr>
          <p:cNvPr id="1031" name="Picture 7" descr="&amp;Bcy;&amp;ocy;&amp;lcy;&amp;softcy;&amp;shcy;&amp;icy;&amp;iecy; &amp;scy;&amp;mcy;&amp;acy;&amp;jcy;&amp;lcy;&amp;icy;&amp;kcy;&amp;i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404664"/>
            <a:ext cx="1047750" cy="1047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573016"/>
            <a:ext cx="8229600" cy="26642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Чтоб успешно развиваться,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Нужно спортом заниматься.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Нам полезно без сомнения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Все, что связано с движением.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Будем вместе мы играть,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9900CC"/>
                </a:solidFill>
              </a:rPr>
              <a:t>Бегать, прыгать и скакать! </a:t>
            </a:r>
            <a:endParaRPr lang="ru-RU" sz="2800" b="1" dirty="0">
              <a:solidFill>
                <a:srgbClr val="9900CC"/>
              </a:solidFill>
            </a:endParaRPr>
          </a:p>
        </p:txBody>
      </p:sp>
      <p:pic>
        <p:nvPicPr>
          <p:cNvPr id="2050" name="Picture 2" descr="C:\Users\Мария\Desktop\фото\фото 302\128___01\IMG_8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80728"/>
            <a:ext cx="3291840" cy="2468880"/>
          </a:xfrm>
          <a:prstGeom prst="rect">
            <a:avLst/>
          </a:prstGeom>
          <a:noFill/>
        </p:spPr>
      </p:pic>
      <p:pic>
        <p:nvPicPr>
          <p:cNvPr id="2052" name="Picture 4" descr="C:\Users\Мария\Desktop\фото\фото 302\128___01\IMG_8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645024"/>
            <a:ext cx="3291840" cy="2468880"/>
          </a:xfrm>
          <a:prstGeom prst="rect">
            <a:avLst/>
          </a:prstGeom>
          <a:noFill/>
        </p:spPr>
      </p:pic>
      <p:pic>
        <p:nvPicPr>
          <p:cNvPr id="2053" name="Picture 5" descr="C:\Users\Мария\Desktop\фото ср.гр 302\20150204_100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80728"/>
            <a:ext cx="4145280" cy="2331720"/>
          </a:xfrm>
          <a:prstGeom prst="rect">
            <a:avLst/>
          </a:prstGeom>
          <a:noFill/>
        </p:spPr>
      </p:pic>
      <p:pic>
        <p:nvPicPr>
          <p:cNvPr id="10242" name="Picture 2" descr="&amp;Bcy;&amp;ocy;&amp;lcy;&amp;softcy;&amp;shcy;&amp;icy;&amp;iecy; &amp;scy;&amp;mcy;&amp;acy;&amp;jcy;&amp;lcy;&amp;icy;&amp;k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2420888"/>
            <a:ext cx="952500" cy="8572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&amp;Bcy;&amp;ocy;&amp;lcy;&amp;softcy;&amp;shcy;&amp;icy;&amp;iecy; &amp;scy;&amp;mcy;&amp;acy;&amp;jcy;&amp;lcy;&amp;icy;&amp;kcy;&amp;i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5157192"/>
            <a:ext cx="1019175" cy="885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6923112" cy="21602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dirty="0" smtClean="0"/>
              <a:t>В детский садик свой детишки </a:t>
            </a:r>
            <a:br>
              <a:rPr lang="ru-RU" sz="3600" dirty="0" smtClean="0"/>
            </a:br>
            <a:r>
              <a:rPr lang="ru-RU" sz="3600" dirty="0" smtClean="0"/>
              <a:t>С радостью всегда идут, </a:t>
            </a:r>
            <a:br>
              <a:rPr lang="ru-RU" sz="3600" dirty="0" smtClean="0"/>
            </a:br>
            <a:r>
              <a:rPr lang="ru-RU" sz="3600" dirty="0" smtClean="0"/>
              <a:t>И девчонки, и мальчишки, </a:t>
            </a:r>
            <a:br>
              <a:rPr lang="ru-RU" sz="3600" dirty="0" smtClean="0"/>
            </a:br>
            <a:r>
              <a:rPr lang="ru-RU" sz="3600" dirty="0" smtClean="0"/>
              <a:t>Очень нравится им тут!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2924944"/>
            <a:ext cx="8229600" cy="322981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  </a:t>
            </a:r>
            <a:endParaRPr lang="ru-RU" sz="3600" dirty="0"/>
          </a:p>
        </p:txBody>
      </p:sp>
      <p:pic>
        <p:nvPicPr>
          <p:cNvPr id="1026" name="Picture 2" descr="C:\Users\Мария\Desktop\фото ср.гр 302\20150128_074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780928"/>
            <a:ext cx="5803392" cy="3264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 descr="C:\Users\Мария\Desktop\cook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9333">
            <a:off x="2015735" y="4545651"/>
            <a:ext cx="1438275" cy="1419225"/>
          </a:xfrm>
          <a:prstGeom prst="rect">
            <a:avLst/>
          </a:prstGeom>
          <a:noFill/>
        </p:spPr>
      </p:pic>
      <p:pic>
        <p:nvPicPr>
          <p:cNvPr id="3075" name="Picture 3" descr="C:\Users\Мария\Desktop\ff34ce3951d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725144"/>
            <a:ext cx="1152525" cy="118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/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В игры разные играем,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Всех с собою приглашаем!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Мария\Desktop\фото\фото 302\125___10\IMG_7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511296" cy="2633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D:\Фото\302\ср.гр 302\DSC00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44824"/>
            <a:ext cx="3621024" cy="2715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Мария\Desktop\фото\фото 302\128___01\IMG_8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861048"/>
            <a:ext cx="3291840" cy="246888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 descr="C:\Users\Мария\Desktop\smajlik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149080"/>
            <a:ext cx="2905125" cy="2352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2290266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851920" y="609230"/>
            <a:ext cx="47525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Любим в магазин играть,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Печь пирог, стол накрывать.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Больных лечить…и непременно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Прическу сделать современной!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:\Фото\302\ср.гр 302\DSC0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573016"/>
            <a:ext cx="3621024" cy="2715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D:\Фото\302\ср.гр 302\DSC003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36912"/>
            <a:ext cx="3502308" cy="2625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Users\Мария\Desktop\фото\фото 302\128___01\IMG_8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692696"/>
            <a:ext cx="3291840" cy="246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Users\Мария\Desktop\d8001cc6a4447d0c568561d33ea2925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340768"/>
            <a:ext cx="937260" cy="817245"/>
          </a:xfrm>
          <a:prstGeom prst="rect">
            <a:avLst/>
          </a:prstGeom>
          <a:noFill/>
        </p:spPr>
      </p:pic>
      <p:pic>
        <p:nvPicPr>
          <p:cNvPr id="9" name="Picture 8" descr="&amp;Bcy;&amp;ocy;&amp;lcy;&amp;softcy;&amp;shcy;&amp;icy;&amp;iecy; &amp;scy;&amp;mcy;&amp;acy;&amp;jcy;&amp;lcy;&amp;icy;&amp;kcy;&amp;icy;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2564904"/>
            <a:ext cx="1038225" cy="1000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236227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Как дорогу перейти,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Как в транспорте себя вести.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Запомним мы с тобой, играя,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Все правила движенья изучая.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492896"/>
            <a:ext cx="6632448" cy="373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9900CC"/>
                </a:solidFill>
              </a:rPr>
              <a:t>Вот так мы живём,</a:t>
            </a:r>
          </a:p>
          <a:p>
            <a:pPr algn="ctr">
              <a:buNone/>
            </a:pPr>
            <a:r>
              <a:rPr lang="ru-RU" sz="5400" b="1" smtClean="0">
                <a:solidFill>
                  <a:srgbClr val="9900CC"/>
                </a:solidFill>
              </a:rPr>
              <a:t>Много познаём</a:t>
            </a:r>
            <a:r>
              <a:rPr lang="ru-RU" sz="5400" b="1" dirty="0" smtClean="0">
                <a:solidFill>
                  <a:srgbClr val="9900CC"/>
                </a:solidFill>
              </a:rPr>
              <a:t>,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9900CC"/>
                </a:solidFill>
              </a:rPr>
              <a:t>Весело играем,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9900CC"/>
                </a:solidFill>
              </a:rPr>
              <a:t>Всех в гости приглашаем!</a:t>
            </a:r>
            <a:endParaRPr lang="ru-RU" sz="5400" b="1" dirty="0">
              <a:solidFill>
                <a:srgbClr val="9900CC"/>
              </a:solidFill>
            </a:endParaRPr>
          </a:p>
        </p:txBody>
      </p:sp>
      <p:pic>
        <p:nvPicPr>
          <p:cNvPr id="4" name="Picture 8" descr="http://planetamama.ru/prodimg/IVO1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76672"/>
            <a:ext cx="1628775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s006.radikal.ru/i213/1401/7c/af1ed1e56a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1797368" cy="15344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4" descr="http://rh.foto.radikal.ru/0708/47/413aaaf6f425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3356992"/>
            <a:ext cx="1143000" cy="1183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448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группе средней у нас </a:t>
            </a:r>
            <a:br>
              <a:rPr lang="ru-RU" dirty="0" smtClean="0"/>
            </a:br>
            <a:r>
              <a:rPr lang="ru-RU" dirty="0" smtClean="0"/>
              <a:t>Очень интересно! </a:t>
            </a:r>
            <a:br>
              <a:rPr lang="ru-RU" dirty="0" smtClean="0"/>
            </a:br>
            <a:r>
              <a:rPr lang="ru-RU" dirty="0" smtClean="0"/>
              <a:t>Хотим мы провести для Вас </a:t>
            </a:r>
            <a:br>
              <a:rPr lang="ru-RU" dirty="0" smtClean="0"/>
            </a:br>
            <a:r>
              <a:rPr lang="ru-RU" dirty="0" smtClean="0"/>
              <a:t>Экскурсию все вместе. </a:t>
            </a:r>
          </a:p>
        </p:txBody>
      </p:sp>
      <p:pic>
        <p:nvPicPr>
          <p:cNvPr id="2050" name="Picture 2" descr="C:\Users\Мария\Desktop\фото ср.гр 302\20150121_162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24944"/>
            <a:ext cx="6016978" cy="3384550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731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355160" cy="201622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Мы двери в сказку открываем, </a:t>
            </a:r>
            <a:br>
              <a:rPr lang="ru-RU" sz="3600" dirty="0" smtClean="0"/>
            </a:br>
            <a:r>
              <a:rPr lang="ru-RU" sz="3600" dirty="0" smtClean="0"/>
              <a:t>И в нашу группу приглашаем!   </a:t>
            </a:r>
            <a:br>
              <a:rPr lang="ru-RU" sz="3600" dirty="0" smtClean="0"/>
            </a:br>
            <a:r>
              <a:rPr lang="ru-RU" sz="3600" dirty="0" smtClean="0"/>
              <a:t>Здесь солнышко всегда сияет, </a:t>
            </a:r>
            <a:br>
              <a:rPr lang="ru-RU" sz="3600" dirty="0" smtClean="0"/>
            </a:br>
            <a:r>
              <a:rPr lang="ru-RU" sz="3600" dirty="0" smtClean="0"/>
              <a:t>Нам настроение поднимает.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Мария\Desktop\фото\20150216_162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182" y="2492375"/>
            <a:ext cx="6657623" cy="374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7030A0"/>
                </a:solidFill>
              </a:rPr>
              <a:t>Диванчик здесь удобный есть, 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Кто хочет, тот и может сесть.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C:\Users\Мария\Desktop\фото ср.гр 302\20150115_16573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570787" cy="4258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6" name="Picture 12" descr="&amp;Bcy;&amp;ocy;&amp;lcy;&amp;softcy;&amp;shcy;&amp;icy;&amp;iecy; &amp;scy;&amp;mcy;&amp;acy;&amp;jcy;&amp;lcy;&amp;i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789040"/>
            <a:ext cx="1352550" cy="1352550"/>
          </a:xfrm>
          <a:prstGeom prst="rect">
            <a:avLst/>
          </a:prstGeom>
          <a:noFill/>
        </p:spPr>
      </p:pic>
      <p:pic>
        <p:nvPicPr>
          <p:cNvPr id="6158" name="Picture 14" descr="&amp;Bcy;&amp;ocy;&amp;lcy;&amp;softcy;&amp;shcy;&amp;icy;&amp;iecy; &amp;scy;&amp;mcy;&amp;acy;&amp;jcy;&amp;lcy;&amp;icy;&amp;k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149080"/>
            <a:ext cx="171450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040560" cy="187220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100" dirty="0" smtClean="0"/>
              <a:t>В раздевалке шкафчики. </a:t>
            </a:r>
            <a:br>
              <a:rPr lang="ru-RU" sz="3100" dirty="0" smtClean="0"/>
            </a:br>
            <a:r>
              <a:rPr lang="ru-RU" sz="3100" dirty="0" smtClean="0"/>
              <a:t>В них пальто и шарфики, </a:t>
            </a:r>
            <a:br>
              <a:rPr lang="ru-RU" sz="3100" dirty="0" smtClean="0"/>
            </a:br>
            <a:r>
              <a:rPr lang="ru-RU" sz="3100" dirty="0" smtClean="0"/>
              <a:t>Туфли, шапочки, ботинки, </a:t>
            </a:r>
            <a:br>
              <a:rPr lang="ru-RU" sz="3100" dirty="0" smtClean="0"/>
            </a:br>
            <a:r>
              <a:rPr lang="ru-RU" sz="3100" dirty="0" smtClean="0"/>
              <a:t>А на шкафчиках картинки: </a:t>
            </a:r>
            <a:br>
              <a:rPr lang="ru-RU" sz="31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427984" y="2636911"/>
            <a:ext cx="4464496" cy="24482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smtClean="0"/>
              <a:t>Знаю я зачем картинки! </a:t>
            </a:r>
          </a:p>
          <a:p>
            <a:pPr>
              <a:buNone/>
            </a:pPr>
            <a:r>
              <a:rPr lang="ru-RU" sz="2800" dirty="0" smtClean="0"/>
              <a:t>Чтоб не путали ботинки, </a:t>
            </a:r>
          </a:p>
          <a:p>
            <a:pPr>
              <a:buNone/>
            </a:pPr>
            <a:r>
              <a:rPr lang="ru-RU" sz="2800" dirty="0" smtClean="0"/>
              <a:t>Туфли, шапочки, пальтишки </a:t>
            </a:r>
          </a:p>
          <a:p>
            <a:pPr>
              <a:buNone/>
            </a:pPr>
            <a:r>
              <a:rPr lang="ru-RU" sz="2800" dirty="0" smtClean="0"/>
              <a:t>Вани, Даши и Маришки.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C:\Users\Мария\Desktop\фото ср.гр 302\20150113_1807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3888432" cy="33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8" descr="http://planetamama.ru/prodimg/IVO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0688"/>
            <a:ext cx="1628775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otoys.ru/picturesNew/russkii_stil/b_08009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581128"/>
            <a:ext cx="1664970" cy="1840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139136" cy="936104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</a:rPr>
              <a:t>С вами в группу мы попали, </a:t>
            </a:r>
            <a:br>
              <a:rPr lang="ru-RU" sz="4000" b="1" dirty="0" smtClean="0">
                <a:solidFill>
                  <a:srgbClr val="7030A0"/>
                </a:solidFill>
              </a:rPr>
            </a:br>
            <a:r>
              <a:rPr lang="ru-RU" sz="4000" b="1" dirty="0" smtClean="0">
                <a:solidFill>
                  <a:srgbClr val="7030A0"/>
                </a:solidFill>
              </a:rPr>
              <a:t>Вы такого не видали.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Мария\Desktop\фото ср.гр 302\IMG_20150115_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725308" cy="475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7139136" cy="10081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979712" y="404665"/>
            <a:ext cx="6707088" cy="2088231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/>
              <a:t>Все, о чем мечтали…здесь непременно это есть!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/>
              <a:t>Есть волшебный сундучок,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/>
              <a:t>Там куклы разные из сказок: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/>
              <a:t>Лисичка, зайчик, старичок,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/>
              <a:t>В наших руках ожили сразу</a:t>
            </a:r>
            <a:endParaRPr lang="ru-RU" sz="2400" dirty="0"/>
          </a:p>
        </p:txBody>
      </p:sp>
      <p:pic>
        <p:nvPicPr>
          <p:cNvPr id="33793" name="Picture 1" descr="C:\Users\Мария\Desktop\фото ср.гр 302\20150128_073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7461504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&amp;Bcy;&amp;ocy;&amp;lcy;&amp;softcy;&amp;shcy;&amp;icy;&amp;iecy; &amp;scy;&amp;mcy;&amp;acy;&amp;jcy;&amp;lcy;&amp;icy;&amp;kcy;&amp;icy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429000"/>
            <a:ext cx="1676400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Фото\302\Развлечение пожар безопасност\DSC00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296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188</Words>
  <Application>Microsoft Office PowerPoint</Application>
  <PresentationFormat>Экран (4:3)</PresentationFormat>
  <Paragraphs>56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Средняя группа «Веселые колобки»   </vt:lpstr>
      <vt:lpstr>В детский садик свой детишки  С радостью всегда идут,  И девчонки, и мальчишки,  Очень нравится им тут! </vt:lpstr>
      <vt:lpstr>В группе средней у нас  Очень интересно!  Хотим мы провести для Вас  Экскурсию все вместе. </vt:lpstr>
      <vt:lpstr> Мы двери в сказку открываем,  И в нашу группу приглашаем!    Здесь солнышко всегда сияет,  Нам настроение поднимает.  </vt:lpstr>
      <vt:lpstr> Диванчик здесь удобный есть,  Кто хочет, тот и может сесть.  </vt:lpstr>
      <vt:lpstr>      В раздевалке шкафчики.  В них пальто и шарфики,  Туфли, шапочки, ботинки,  А на шкафчиках картинки:      </vt:lpstr>
      <vt:lpstr>  С вами в группу мы попали,  Вы такого не видали.  </vt:lpstr>
      <vt:lpstr>    </vt:lpstr>
      <vt:lpstr>Слайд 9</vt:lpstr>
      <vt:lpstr> Здесь учимся строить, соображать,  Логически думать, ум развивать.  </vt:lpstr>
      <vt:lpstr> Вот наш паровоз,  Он нам игры привез.  </vt:lpstr>
      <vt:lpstr>Все игры у нас познавательные,  Учимся быть мы внимательными. </vt:lpstr>
      <vt:lpstr>  Воспитатель помогает  Много нового узнать.  Учимся мы здесь, играя,  Легче мир так познавать.  </vt:lpstr>
      <vt:lpstr>  </vt:lpstr>
      <vt:lpstr> Есть уголок природы в нашей группе,  Там обезьяна на ветвях качается,  Растения, болото, рыбки,  Нам наблюдать за ними нравится.</vt:lpstr>
      <vt:lpstr>На полках книг у нас несчесть,  Разных народов сказки есть.  Нам воспитатель их читает,  Каждый из нас себя героем представляет. </vt:lpstr>
      <vt:lpstr>  Колокольчики звенят, Барабанчики гремят,  Маракасы, дудки, бубны, Строим музыкальный лад. </vt:lpstr>
      <vt:lpstr>И в восемь лет, и в три и в пять  Все дети любят рисовать.  Мы с тобою целый мир на бумаге создадим:  Птиц и рыб, дома, людей, Даже сказочных зверей. </vt:lpstr>
      <vt:lpstr>  </vt:lpstr>
      <vt:lpstr>  В игры разные играем,  Всех с собою приглашаем!  </vt:lpstr>
      <vt:lpstr>  </vt:lpstr>
      <vt:lpstr>Как дорогу перейти,  Как в транспорте себя вести.  Запомним мы с тобой, играя,  Все правила движенья изучая. 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Наталья</dc:creator>
  <cp:lastModifiedBy>Мария</cp:lastModifiedBy>
  <cp:revision>122</cp:revision>
  <dcterms:created xsi:type="dcterms:W3CDTF">2014-10-28T16:46:31Z</dcterms:created>
  <dcterms:modified xsi:type="dcterms:W3CDTF">2015-03-06T16:12:02Z</dcterms:modified>
</cp:coreProperties>
</file>