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3647" y="574347"/>
            <a:ext cx="29640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МБДОУ № 302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комбинированного вида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г. Екатеринбург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0590" y="2042143"/>
            <a:ext cx="42068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Конкурс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«Мама искусница!»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0918" y="4559207"/>
            <a:ext cx="2737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Воспитатель: </a:t>
            </a:r>
            <a:r>
              <a:rPr lang="ru-RU" sz="1600" b="1" dirty="0" smtClean="0">
                <a:solidFill>
                  <a:srgbClr val="002060"/>
                </a:solidFill>
              </a:rPr>
              <a:t>Легунец Е.Н.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Группа </a:t>
            </a:r>
            <a:r>
              <a:rPr lang="ru-RU" sz="1600" b="1" dirty="0" smtClean="0">
                <a:solidFill>
                  <a:srgbClr val="002060"/>
                </a:solidFill>
              </a:rPr>
              <a:t>3 «Веселые колобки»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Ноябрь 2016 год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" y="1162227"/>
            <a:ext cx="7249683" cy="434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86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91" y="1196410"/>
            <a:ext cx="6882927" cy="412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14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6" y="1216493"/>
            <a:ext cx="7375021" cy="442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53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912" y="2606467"/>
            <a:ext cx="441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 новых встреч!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22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31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Николай Легунец</cp:lastModifiedBy>
  <cp:revision>20</cp:revision>
  <dcterms:created xsi:type="dcterms:W3CDTF">2013-11-19T05:52:05Z</dcterms:created>
  <dcterms:modified xsi:type="dcterms:W3CDTF">2016-11-27T02:37:00Z</dcterms:modified>
</cp:coreProperties>
</file>