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6" r:id="rId2"/>
    <p:sldId id="258" r:id="rId3"/>
    <p:sldId id="257" r:id="rId4"/>
    <p:sldId id="290" r:id="rId5"/>
    <p:sldId id="259" r:id="rId6"/>
    <p:sldId id="260" r:id="rId7"/>
    <p:sldId id="264" r:id="rId8"/>
    <p:sldId id="265" r:id="rId9"/>
    <p:sldId id="262" r:id="rId10"/>
    <p:sldId id="263" r:id="rId11"/>
    <p:sldId id="269" r:id="rId12"/>
    <p:sldId id="266" r:id="rId13"/>
    <p:sldId id="267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85" r:id="rId22"/>
    <p:sldId id="288" r:id="rId23"/>
    <p:sldId id="286" r:id="rId24"/>
    <p:sldId id="287" r:id="rId25"/>
    <p:sldId id="277" r:id="rId26"/>
    <p:sldId id="278" r:id="rId27"/>
    <p:sldId id="279" r:id="rId28"/>
    <p:sldId id="280" r:id="rId29"/>
    <p:sldId id="281" r:id="rId30"/>
    <p:sldId id="291" r:id="rId31"/>
    <p:sldId id="28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1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D52E2-CB0F-40EC-B3CE-FCEC188668EB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9D4F0-5DCD-4575-9952-29F80B71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9D4F0-5DCD-4575-9952-29F80B717E1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3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20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2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24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05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77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99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89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81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81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9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5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35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6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43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4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E573F4-4962-45E7-813F-93CE8DE30E73}" type="datetimeFigureOut">
              <a:rPr lang="ru-RU" smtClean="0"/>
              <a:t>04.10.2014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1D8348-0542-468E-B27F-505AD481D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9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ФЕСТИВАЛЬ КОНСТРУИРОВАНИЯ «Юный архитектор»</a:t>
            </a:r>
            <a:br>
              <a:rPr lang="ru-RU" sz="2000" b="1" dirty="0" smtClean="0"/>
            </a:br>
            <a:r>
              <a:rPr lang="ru-RU" sz="4000" b="1" dirty="0" smtClean="0"/>
              <a:t>«Культурное наследие Екатеринбурга»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Творческий проект проводился на базе старшей группы№2</a:t>
            </a:r>
          </a:p>
          <a:p>
            <a:r>
              <a:rPr lang="ru-RU" b="1" i="1" dirty="0" smtClean="0"/>
              <a:t>Муниципального бюджетного дошкольного образовательного учреждения - детский сад компенсирующего вида №302.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453323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921172"/>
            <a:ext cx="10088880" cy="130386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Семья Бутаковых уже не раз участвовала в краткосрочных проектах, но как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только услышали «звон», решили подхватить эстафету. Для того, чтобы объект был более правдоподобен, еще раз посетили Плотинку - историю нашего города.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135"/>
          <a:stretch/>
        </p:blipFill>
        <p:spPr>
          <a:xfrm rot="5400000">
            <a:off x="1356516" y="2962912"/>
            <a:ext cx="4114485" cy="3309937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766" y="2685020"/>
            <a:ext cx="3875964" cy="3309937"/>
          </a:xfrm>
        </p:spPr>
      </p:pic>
    </p:spTree>
    <p:extLst>
      <p:ext uri="{BB962C8B-B14F-4D97-AF65-F5344CB8AC3E}">
        <p14:creationId xmlns:p14="http://schemas.microsoft.com/office/powerpoint/2010/main" val="32426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Найдите 10 отличий. Чем семья Бутаковых не архитекторы? Мы, как говорится, и жнецы, и на дуде игрецы…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9" y="2560320"/>
            <a:ext cx="2588662" cy="33101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46715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196838" cy="487002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Домик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Бажова  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Низкий домик с тесовым крылечком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Потемнел и слегка кособок.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внутри – та же мебель и печки,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Непривычно высокий порог.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Здесь волшебник жил добрый когда-то,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Беззаветно любивший Урал.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Расписав Царства сказов палаты,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Ключ узорный он детям отдал.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Скромный дом обнимает уютом.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Как пронзителен времени зов!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Словно вышел Бажов на минуту,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Чтоб ворота закрыть на засов.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 меня замирает дыханье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достоинства и простоты.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Поражает его пониманье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Смысла истины и красоты.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Так и надо! Отдать все потомкам,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жалея об этом ничуть,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затем с, домотканой котомкой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Незаметно уйти в Млечный Путь.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(И.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Анферова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/>
              <a:t>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43" y="1124268"/>
            <a:ext cx="4201477" cy="4762500"/>
          </a:xfrm>
        </p:spPr>
      </p:pic>
    </p:spTree>
    <p:extLst>
      <p:ext uri="{BB962C8B-B14F-4D97-AF65-F5344CB8AC3E}">
        <p14:creationId xmlns:p14="http://schemas.microsoft.com/office/powerpoint/2010/main" val="23636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 представляете наш родной город без увековеченных уральских сказов П.П.Бажова?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Каждый уголок нашего родного Екатеринбурга говорит о том, что столица Урала - это город мастеров. Вы сомневаетесь, тогда смотрите…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2560638"/>
            <a:ext cx="3508610" cy="3512616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92" y="2560638"/>
            <a:ext cx="4618516" cy="3309937"/>
          </a:xfrm>
        </p:spPr>
      </p:pic>
    </p:spTree>
    <p:extLst>
      <p:ext uri="{BB962C8B-B14F-4D97-AF65-F5344CB8AC3E}">
        <p14:creationId xmlns:p14="http://schemas.microsoft.com/office/powerpoint/2010/main" val="20278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Познакомьтесь: Петухов Алексей. Ему 11 лет, но задатки мастера у него уже имеются.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Запомним это имя.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902983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20" y="572135"/>
            <a:ext cx="4864100" cy="56769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7" y="1264920"/>
            <a:ext cx="5000337" cy="48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8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5" y="877627"/>
            <a:ext cx="5652446" cy="2475173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r="27904"/>
          <a:stretch>
            <a:fillRect/>
          </a:stretch>
        </p:blipFill>
        <p:spPr>
          <a:xfrm>
            <a:off x="6661468" y="694747"/>
            <a:ext cx="4494212" cy="5608638"/>
          </a:xfrm>
        </p:spPr>
      </p:pic>
    </p:spTree>
    <p:extLst>
      <p:ext uri="{BB962C8B-B14F-4D97-AF65-F5344CB8AC3E}">
        <p14:creationId xmlns:p14="http://schemas.microsoft.com/office/powerpoint/2010/main" val="497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4926"/>
          <a:stretch>
            <a:fillRect/>
          </a:stretch>
        </p:blipFill>
        <p:spPr>
          <a:xfrm>
            <a:off x="8488045" y="904240"/>
            <a:ext cx="3063875" cy="4775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34" y="487680"/>
            <a:ext cx="7892057" cy="5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соединить готовое?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«Смотрите, по-моему, у нас складывается картинка.»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033982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19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Последние штрихи.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1842448"/>
            <a:ext cx="4413249" cy="40281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49" y="1842448"/>
            <a:ext cx="4413249" cy="4028127"/>
          </a:xfrm>
        </p:spPr>
      </p:pic>
    </p:spTree>
    <p:extLst>
      <p:ext uri="{BB962C8B-B14F-4D97-AF65-F5344CB8AC3E}">
        <p14:creationId xmlns:p14="http://schemas.microsoft.com/office/powerpoint/2010/main" val="21306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441960"/>
            <a:ext cx="6241816" cy="9753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Культурное наследие Екатеринбурга включает: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1041400"/>
            <a:ext cx="6241816" cy="499364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400" dirty="0"/>
              <a:t>- архитектуру и памятники;</a:t>
            </a:r>
          </a:p>
          <a:p>
            <a:r>
              <a:rPr lang="ru-RU" sz="2400" dirty="0"/>
              <a:t>- театры, музеи, выставочные залы;</a:t>
            </a:r>
          </a:p>
          <a:p>
            <a:r>
              <a:rPr lang="ru-RU" sz="2400" dirty="0"/>
              <a:t>- парки, музеи-усадьбы и т.д.</a:t>
            </a:r>
          </a:p>
          <a:p>
            <a:r>
              <a:rPr lang="ru-RU" sz="2400" dirty="0"/>
              <a:t>Реальный контакт ребенка с подлинными произведениями искусства и культуры,  качественно отличается от методики вербальной музейной педагогики. Недаром высказывание - </a:t>
            </a:r>
            <a:r>
              <a:rPr lang="ru-RU" sz="2400" b="1" dirty="0"/>
              <a:t>расскажи мне и я забуду, покажи мне и я запомню, дай мне действовать самому и я пойму, </a:t>
            </a:r>
            <a:r>
              <a:rPr lang="ru-RU" sz="2400" dirty="0"/>
              <a:t>побуждают к творческой деятельности.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r="2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9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4099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может так лучше?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1447800"/>
            <a:ext cx="4413249" cy="44227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1463040"/>
            <a:ext cx="4413249" cy="4407536"/>
          </a:xfrm>
        </p:spPr>
      </p:pic>
    </p:spTree>
    <p:extLst>
      <p:ext uri="{BB962C8B-B14F-4D97-AF65-F5344CB8AC3E}">
        <p14:creationId xmlns:p14="http://schemas.microsoft.com/office/powerpoint/2010/main" val="41564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920" y="655320"/>
            <a:ext cx="9601198" cy="1645919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«Мой ребенок с удовольствием ходит в детский сад и каждый раз рассказывает как он провел день,- сообщает нам Елена Владимировна,- А сегодня приходит  говорит что с воспитательницей обсуждали какое место в нашем городе нам нравится больше всего.»</a:t>
            </a:r>
            <a:br>
              <a:rPr lang="ru-RU" sz="1400" b="1" dirty="0" smtClean="0"/>
            </a:br>
            <a:r>
              <a:rPr lang="ru-RU" sz="1400" b="1" dirty="0" smtClean="0"/>
              <a:t>«Да и что же тебе нравится больше всего?» –повторила я вопрос. «Цирк, а что же еще? И Кате, и Ане, </a:t>
            </a:r>
            <a:r>
              <a:rPr lang="ru-RU" sz="1400" b="1" dirty="0"/>
              <a:t>и</a:t>
            </a:r>
            <a:r>
              <a:rPr lang="ru-RU" sz="1400" b="1" dirty="0" smtClean="0"/>
              <a:t> Лео, да и вообще нас было 9 человек – мы все сказали, что мы любим ходить в цирк.»</a:t>
            </a:r>
            <a:br>
              <a:rPr lang="ru-RU" sz="1400" b="1" dirty="0" smtClean="0"/>
            </a:br>
            <a:r>
              <a:rPr lang="ru-RU" sz="1400" b="1" dirty="0" smtClean="0"/>
              <a:t>«А потом мы попытались построить цирк, сам цирк мы построили быстро, а купол – не придумали.»</a:t>
            </a:r>
            <a:br>
              <a:rPr lang="ru-RU" sz="1400" b="1" dirty="0" smtClean="0"/>
            </a:br>
            <a:r>
              <a:rPr lang="ru-RU" sz="1400" b="1" dirty="0" smtClean="0"/>
              <a:t>- Я, вспомнив модульное оригами, предложила попробовать. Три дня мы складывали с Колей модули, экспериментировали.</a:t>
            </a:r>
            <a:br>
              <a:rPr lang="ru-RU" sz="1400" b="1" dirty="0" smtClean="0"/>
            </a:br>
            <a:r>
              <a:rPr lang="ru-RU" sz="1400" b="1" dirty="0" smtClean="0"/>
              <a:t>«Как похоже!,- воскликнул сын, - А как же нам сделать, чтобы было видно что это веселый цирк?»</a:t>
            </a:r>
            <a:br>
              <a:rPr lang="ru-RU" sz="1400" b="1" dirty="0" smtClean="0"/>
            </a:br>
            <a:r>
              <a:rPr lang="ru-RU" sz="1400" b="1" dirty="0" smtClean="0"/>
              <a:t>«А мы с тобой наклеим наклейки и никто не перепутает, что это цирк.» </a:t>
            </a:r>
            <a:br>
              <a:rPr lang="ru-RU" sz="1400" b="1" dirty="0" smtClean="0"/>
            </a:br>
            <a:endParaRPr lang="ru-RU" sz="1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0638"/>
            <a:ext cx="4777851" cy="33099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5423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Действительно, высказывания мудрых подтверждается</a:t>
            </a:r>
            <a:r>
              <a:rPr lang="ru-RU" sz="2400" dirty="0" smtClean="0"/>
              <a:t>: </a:t>
            </a:r>
            <a:br>
              <a:rPr lang="ru-RU" sz="24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«Дай мне действовать самому и я пойму».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170423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Екатеринбургский Государственный цирк расположен в живописном месте города Екатеринбурга – на берегу реки Исеть, на пересечении улиц Куйбышева – 8 Марта. Открыт 1 февраля 1980 года. По своей конструкции здания считается одним из лучших в Европе и приспособлен для самых сложных постановок, а его интерьер отделан уральским камнем. В цирке 2 558  мест, два манежа (основной и репетиционный). Более 20 млн. зрителей посетили цирк за время его существования. Цирк носит имя нашего земляка, Народного артиста СССР, талантливого дрессировщика Валентина Филатова</a:t>
            </a:r>
            <a:br>
              <a:rPr lang="ru-RU" sz="1600" b="1" dirty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9" y="2560638"/>
            <a:ext cx="4482150" cy="3309937"/>
          </a:xfrm>
        </p:spPr>
      </p:pic>
    </p:spTree>
    <p:extLst>
      <p:ext uri="{BB962C8B-B14F-4D97-AF65-F5344CB8AC3E}">
        <p14:creationId xmlns:p14="http://schemas.microsoft.com/office/powerpoint/2010/main" val="33937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Знаете, нам кажется что вся «работа» проделана не зря и не работа это вовсе, а воспоминания куда наши дети любят приводить нас, больше всего. А с каким удовольствием они играют с воссозданными объектами. А что? «Играя, развиваемся.»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6723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Куда идут все эти люди? На работу? А может просто прогуливаются? Или на истоках прошлого их ждет встреча со своим будущим?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8007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2697480"/>
            <a:ext cx="4713937" cy="3512251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68" y="2712720"/>
            <a:ext cx="4059070" cy="3481770"/>
          </a:xfrm>
        </p:spPr>
      </p:pic>
      <p:sp>
        <p:nvSpPr>
          <p:cNvPr id="11" name="Прямоугольник 10"/>
          <p:cNvSpPr/>
          <p:nvPr/>
        </p:nvSpPr>
        <p:spPr>
          <a:xfrm>
            <a:off x="1645920" y="966589"/>
            <a:ext cx="8747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Горит </a:t>
            </a:r>
            <a:r>
              <a:rPr lang="ru-RU" b="1" dirty="0"/>
              <a:t>зари прощальная полоска, Черемух цвет кружится над тобой</a:t>
            </a:r>
            <a:r>
              <a:rPr lang="ru-RU" b="1" dirty="0" smtClean="0"/>
              <a:t>...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Пройдем</a:t>
            </a:r>
            <a:r>
              <a:rPr lang="ru-RU" b="1" dirty="0"/>
              <a:t>, пройдем по </a:t>
            </a:r>
            <a:r>
              <a:rPr lang="ru-RU" b="1" dirty="0" smtClean="0"/>
              <a:t>улицам Свердловска</a:t>
            </a:r>
            <a:r>
              <a:rPr lang="ru-RU" b="1" dirty="0"/>
              <a:t> </a:t>
            </a:r>
            <a:r>
              <a:rPr lang="ru-RU" b="1" dirty="0" smtClean="0"/>
              <a:t>Июльской </a:t>
            </a:r>
            <a:r>
              <a:rPr lang="ru-RU" b="1" dirty="0"/>
              <a:t>ночью, ночью голубой.</a:t>
            </a:r>
            <a:br>
              <a:rPr lang="ru-RU" b="1" dirty="0"/>
            </a:br>
            <a:r>
              <a:rPr lang="ru-RU" b="1" dirty="0"/>
              <a:t>Немало славных городов на свете, Пройти в разлуке может много дней</a:t>
            </a:r>
            <a:r>
              <a:rPr lang="ru-RU" b="1" dirty="0" smtClean="0"/>
              <a:t>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Но </a:t>
            </a:r>
            <a:r>
              <a:rPr lang="ru-RU" b="1" dirty="0"/>
              <a:t>вспомним пруд, веселый хвойный </a:t>
            </a:r>
            <a:r>
              <a:rPr lang="ru-RU" b="1" dirty="0" smtClean="0"/>
              <a:t>ветер, Мой </a:t>
            </a:r>
            <a:r>
              <a:rPr lang="ru-RU" b="1" dirty="0"/>
              <a:t>милый город, нет тебя </a:t>
            </a:r>
            <a:r>
              <a:rPr lang="ru-RU" b="1" dirty="0" smtClean="0"/>
              <a:t>родней!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7252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r="27586"/>
          <a:stretch>
            <a:fillRect/>
          </a:stretch>
        </p:blipFill>
        <p:spPr>
          <a:xfrm>
            <a:off x="7332521" y="1168841"/>
            <a:ext cx="3063875" cy="47752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560" y="566823"/>
            <a:ext cx="7050899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2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569720"/>
            <a:ext cx="5699761" cy="9753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Эпилог</a:t>
            </a:r>
            <a:endParaRPr lang="ru-RU" sz="32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r="30295"/>
          <a:stretch>
            <a:fillRect/>
          </a:stretch>
        </p:blipFill>
        <p:spPr>
          <a:xfrm>
            <a:off x="7537215" y="696036"/>
            <a:ext cx="3845018" cy="55000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5841" y="2926080"/>
            <a:ext cx="6355080" cy="249936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Действительно, город хорошеет с каждым годом.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люблю свой город «знакомый до слез»…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И, думаю, в наших руках передать эту любовь к родному краю, к  городу,  где мы родились и выросли.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наших силах, чтобы наследие не ушло в небытие.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4363"/>
            <a:ext cx="6242050" cy="4445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7983"/>
          <a:stretch>
            <a:fillRect/>
          </a:stretch>
        </p:blipFill>
        <p:spPr>
          <a:xfrm>
            <a:off x="8061845" y="1209040"/>
            <a:ext cx="3185275" cy="4775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67" y="719918"/>
            <a:ext cx="6833879" cy="5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1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r="22624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502920"/>
            <a:ext cx="6947852" cy="5745480"/>
          </a:xfrm>
        </p:spPr>
        <p:txBody>
          <a:bodyPr>
            <a:noAutofit/>
          </a:bodyPr>
          <a:lstStyle/>
          <a:p>
            <a:r>
              <a:rPr lang="ru-RU" sz="1600" b="1" dirty="0"/>
              <a:t>Цели: </a:t>
            </a:r>
            <a:endParaRPr lang="ru-RU" sz="1600" dirty="0"/>
          </a:p>
          <a:p>
            <a:r>
              <a:rPr lang="ru-RU" sz="1600" dirty="0"/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развитие современного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екатеринбуржца,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приобщение его к национальной культуре, воспитание этики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исторических взаимоотношений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развитие творческих способностей средствами нравственно – эстетического воспитания.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Задачи: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изучить потребности, желания и знания детей по теме;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выявить интерес и желание принимать активное участие в тематической деятельности;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привлечь всех участников;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воспитывать толерантное отношение к окружающим;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воспитывать бережное и созидательное отношение у всех участников процесса к искусству;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прививать истоки  национальной культуры, желание ее сохранять и приумножать;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воспитывать ответственность за то что у нас есть, чтобы нести память сквозь поколения и века.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15729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71" y="635621"/>
            <a:ext cx="4284532" cy="5586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0312" y="635621"/>
            <a:ext cx="4003288" cy="5586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очень понравился наш проект… Мы увлеклись и решили поделиться результатом нашей работы сначала с ребятами нашего района. Ну, а вдохновившись показали себя всей стране.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следует…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55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881" y="792480"/>
            <a:ext cx="9601196" cy="5281508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ru-RU" dirty="0" smtClean="0"/>
              <a:t>                                 </a:t>
            </a:r>
          </a:p>
          <a:p>
            <a:endParaRPr lang="ru-RU" dirty="0"/>
          </a:p>
          <a:p>
            <a:r>
              <a:rPr lang="ru-RU" dirty="0" smtClean="0"/>
              <a:t>                                    </a:t>
            </a:r>
            <a:r>
              <a:rPr lang="ru-RU" sz="2800" b="1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3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15069" y="1371600"/>
            <a:ext cx="8158688" cy="5168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90700" y="2425146"/>
            <a:ext cx="8158690" cy="3379305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1.Петухов Алексей, 11 лет ;</a:t>
            </a: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2.Бутакова Нина Михайловна;</a:t>
            </a:r>
          </a:p>
          <a:p>
            <a:pPr marL="342900" indent="-342900">
              <a:buFont typeface="Arial" charset="0"/>
              <a:buChar char="•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Дети: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1.Петухова Аня, 6 лет;</a:t>
            </a: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2.Бутаков Костя, 6 лет;</a:t>
            </a: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3.Рагозин Коля, 5 лет;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Консультант: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Малкова Алина Альфертовна -воспитатель, педагог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квалификационной категории.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15069" y="2425146"/>
            <a:ext cx="2784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Взрослые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3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853440"/>
            <a:ext cx="6241816" cy="10515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Совместная деятельность всех участников проекта </a:t>
            </a:r>
            <a:r>
              <a:rPr lang="ru-RU" b="1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 smtClean="0"/>
              <a:t> </a:t>
            </a:r>
            <a:r>
              <a:rPr lang="ru-RU" dirty="0"/>
              <a:t>Творческий этап развития проекта предполагает одновременную пошаговую деятельность всех участников проекта 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r="2841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8640" y="0"/>
            <a:ext cx="81991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изучение материала по теме: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«Культурное наследие Екатеринбурга»;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изучение интересов и знаний детей по проблеме;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составление и изучение аннотации проекта;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тематического плана деятельности для всех участников проекта;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определение методов и форм организации деятельности участников проекта;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определение оптимальных путей реализации проекта;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план открытых мероприятий и занятий.  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Дети: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подбору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пополнению разнообразных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экспонатов в музей группы;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совместная и самостоятельная творческая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подбору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пополнению разнообразных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кспонатов в музей группы.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4" y="796659"/>
            <a:ext cx="4885270" cy="5079208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0" y="796659"/>
            <a:ext cx="5218849" cy="5079207"/>
          </a:xfrm>
        </p:spPr>
      </p:pic>
    </p:spTree>
    <p:extLst>
      <p:ext uri="{BB962C8B-B14F-4D97-AF65-F5344CB8AC3E}">
        <p14:creationId xmlns:p14="http://schemas.microsoft.com/office/powerpoint/2010/main" val="35746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0560" y="655092"/>
            <a:ext cx="9601196" cy="2039842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Со времён Великого </a:t>
            </a:r>
            <a:r>
              <a:rPr lang="ru-RU" sz="2000" b="1" dirty="0" smtClean="0"/>
              <a:t>Петра</a:t>
            </a:r>
            <a:br>
              <a:rPr lang="ru-RU" sz="2000" b="1" dirty="0" smtClean="0"/>
            </a:br>
            <a:r>
              <a:rPr lang="ru-RU" sz="2000" b="1" dirty="0" smtClean="0"/>
              <a:t>Город </a:t>
            </a:r>
            <a:r>
              <a:rPr lang="ru-RU" sz="2000" b="1" dirty="0"/>
              <a:t>свою летопись ведёт.</a:t>
            </a:r>
            <a:br>
              <a:rPr lang="ru-RU" sz="2000" b="1" dirty="0"/>
            </a:br>
            <a:r>
              <a:rPr lang="ru-RU" sz="2000" b="1" dirty="0"/>
              <a:t>Стоило огромного труда</a:t>
            </a:r>
            <a:br>
              <a:rPr lang="ru-RU" sz="2000" b="1" dirty="0"/>
            </a:br>
            <a:r>
              <a:rPr lang="ru-RU" sz="2000" b="1" dirty="0"/>
              <a:t>Возвести плотину и завод.</a:t>
            </a:r>
            <a:br>
              <a:rPr lang="ru-RU" sz="2000" b="1" dirty="0"/>
            </a:br>
            <a:r>
              <a:rPr lang="ru-RU" sz="2000" b="1" dirty="0" smtClean="0"/>
              <a:t>Генин </a:t>
            </a:r>
            <a:r>
              <a:rPr lang="ru-RU" sz="2000" b="1" dirty="0"/>
              <a:t>и Татищев – два ума, –</a:t>
            </a:r>
            <a:br>
              <a:rPr lang="ru-RU" sz="2000" b="1" dirty="0"/>
            </a:br>
            <a:r>
              <a:rPr lang="ru-RU" sz="2000" b="1" dirty="0"/>
              <a:t>Город на Исети основали.</a:t>
            </a:r>
            <a:br>
              <a:rPr lang="ru-RU" sz="2000" b="1" dirty="0"/>
            </a:br>
            <a:r>
              <a:rPr lang="ru-RU" sz="2000" b="1" dirty="0"/>
              <a:t>Так зажглась уральская звезда</a:t>
            </a:r>
            <a:br>
              <a:rPr lang="ru-RU" sz="2000" b="1" dirty="0"/>
            </a:br>
            <a:r>
              <a:rPr lang="ru-RU" sz="2000" b="1" dirty="0"/>
              <a:t>И с тех пор сияет на Урале!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2694934"/>
            <a:ext cx="2565779" cy="342558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67" y="2852382"/>
            <a:ext cx="6065290" cy="3425588"/>
          </a:xfrm>
        </p:spPr>
      </p:pic>
    </p:spTree>
    <p:extLst>
      <p:ext uri="{BB962C8B-B14F-4D97-AF65-F5344CB8AC3E}">
        <p14:creationId xmlns:p14="http://schemas.microsoft.com/office/powerpoint/2010/main" val="35827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152" y="859302"/>
            <a:ext cx="9601196" cy="1303867"/>
          </a:xfrm>
        </p:spPr>
        <p:txBody>
          <a:bodyPr>
            <a:noAutofit/>
          </a:bodyPr>
          <a:lstStyle/>
          <a:p>
            <a:r>
              <a:rPr lang="ru-RU" sz="1800" b="1" dirty="0"/>
              <a:t>Хорошеет город и растёт.</a:t>
            </a:r>
            <a:br>
              <a:rPr lang="ru-RU" sz="1800" b="1" dirty="0"/>
            </a:br>
            <a:r>
              <a:rPr lang="ru-RU" sz="1800" b="1" dirty="0"/>
              <a:t>За его судьбу в ответе мы.</a:t>
            </a:r>
            <a:br>
              <a:rPr lang="ru-RU" sz="1800" b="1" dirty="0"/>
            </a:br>
            <a:r>
              <a:rPr lang="ru-RU" sz="1800" b="1" dirty="0"/>
              <a:t>Пусть он расцветает и живёт</a:t>
            </a:r>
            <a:br>
              <a:rPr lang="ru-RU" sz="1800" b="1" dirty="0"/>
            </a:br>
            <a:r>
              <a:rPr lang="ru-RU" sz="1800" b="1" dirty="0"/>
              <a:t>Для Урала блага и страны.</a:t>
            </a:r>
            <a:br>
              <a:rPr lang="ru-RU" sz="1800" b="1" dirty="0"/>
            </a:br>
            <a:r>
              <a:rPr lang="ru-RU" sz="1800" b="1" dirty="0"/>
              <a:t>Много совершит он славных дел,</a:t>
            </a:r>
            <a:br>
              <a:rPr lang="ru-RU" sz="1800" b="1" dirty="0"/>
            </a:br>
            <a:r>
              <a:rPr lang="ru-RU" sz="1800" b="1" dirty="0"/>
              <a:t>Много будет жить в нём поколений.</a:t>
            </a:r>
            <a:br>
              <a:rPr lang="ru-RU" sz="1800" b="1" dirty="0"/>
            </a:br>
            <a:r>
              <a:rPr lang="ru-RU" sz="1800" b="1" dirty="0"/>
              <a:t>Пусть горит звезды уральской свет,</a:t>
            </a:r>
            <a:br>
              <a:rPr lang="ru-RU" sz="1800" b="1" dirty="0"/>
            </a:br>
            <a:r>
              <a:rPr lang="ru-RU" sz="1800" b="1" dirty="0"/>
              <a:t>Человека торжествует гений!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62939"/>
            <a:ext cx="4718050" cy="32465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647996"/>
            <a:ext cx="4718050" cy="3135220"/>
          </a:xfrm>
        </p:spPr>
      </p:pic>
    </p:spTree>
    <p:extLst>
      <p:ext uri="{BB962C8B-B14F-4D97-AF65-F5344CB8AC3E}">
        <p14:creationId xmlns:p14="http://schemas.microsoft.com/office/powerpoint/2010/main" val="25696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Семья Петуховых активно участвуют во всех проектах и начинаниях.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всех предложенных объектов выбор пал на скульптуру основателям города - Вильгельму де Генину и Татищеву.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5" y="2560511"/>
            <a:ext cx="4413249" cy="330993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7064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913</TotalTime>
  <Words>587</Words>
  <Application>Microsoft Office PowerPoint</Application>
  <PresentationFormat>Широкоэкранный</PresentationFormat>
  <Paragraphs>86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Garamond</vt:lpstr>
      <vt:lpstr>Times New Roman</vt:lpstr>
      <vt:lpstr>Натуральные материалы</vt:lpstr>
      <vt:lpstr>ФЕСТИВАЛЬ КОНСТРУИРОВАНИЯ «Юный архитектор» «Культурное наследие Екатеринбурга» </vt:lpstr>
      <vt:lpstr>Культурное наследие Екатеринбурга включает:</vt:lpstr>
      <vt:lpstr> </vt:lpstr>
      <vt:lpstr>Участники проекта:</vt:lpstr>
      <vt:lpstr>Совместная деятельность всех участников проекта .   Творческий этап развития проекта предполагает одновременную пошаговую деятельность всех участников проекта .</vt:lpstr>
      <vt:lpstr>Презентация PowerPoint</vt:lpstr>
      <vt:lpstr>Со времён Великого Петра Город свою летопись ведёт. Стоило огромного труда Возвести плотину и завод. Генин и Татищев – два ума, – Город на Исети основали. Так зажглась уральская звезда И с тех пор сияет на Урале!</vt:lpstr>
      <vt:lpstr>Хорошеет город и растёт. За его судьбу в ответе мы. Пусть он расцветает и живёт Для Урала блага и страны. Много совершит он славных дел, Много будет жить в нём поколений. Пусть горит звезды уральской свет, Человека торжествует гений!</vt:lpstr>
      <vt:lpstr>Семья Петуховых активно участвуют во всех проектах и начинаниях. Из всех предложенных объектов выбор пал на скульптуру основателям города - Вильгельму де Генину и Татищеву.</vt:lpstr>
      <vt:lpstr>Семья Бутаковых уже не раз участвовала в краткосрочных проектах, но как только услышали «звон», решили подхватить эстафету. Для того, чтобы объект был более правдоподобен, еще раз посетили Плотинку - историю нашего города.</vt:lpstr>
      <vt:lpstr>Найдите 10 отличий. Чем семья Бутаковых не архитекторы? Мы, как говорится, и жнецы, и на дуде игрецы… </vt:lpstr>
      <vt:lpstr>  Домик Бажова    Низкий домик с тесовым крылечком Потемнел и слегка кособок. А внутри – та же мебель и печки, Непривычно высокий порог.  Здесь волшебник жил добрый когда-то, Беззаветно любивший Урал. Расписав Царства сказов палаты, Ключ узорный он детям отдал.  Скромный дом обнимает уютом. Как пронзителен времени зов! Словно вышел Бажов на минуту, Чтоб ворота закрыть на засов.  У меня замирает дыханье От достоинства и простоты. Поражает его пониманье Смысла истины и красоты.  Так и надо! Отдать все потомкам, Не жалея об этом ничуть, А затем с, домотканой котомкой Незаметно уйти в Млечный Путь.  (И. Анферова)   </vt:lpstr>
      <vt:lpstr>Вы представляете наш родной город без увековеченных уральских сказов П.П.Бажова? Каждый уголок нашего родного Екатеринбурга говорит о том, что столица Урала - это город мастеров. Вы сомневаетесь, тогда смотрите… </vt:lpstr>
      <vt:lpstr>Познакомьтесь: Петухов Алексей. Ему 11 лет, но задатки мастера у него уже имеются. Запомним это имя.  </vt:lpstr>
      <vt:lpstr>Презентация PowerPoint</vt:lpstr>
      <vt:lpstr>Презентация PowerPoint</vt:lpstr>
      <vt:lpstr>Презентация PowerPoint</vt:lpstr>
      <vt:lpstr>Как соединить готовое?  «Смотрите, по-моему, у нас складывается картинка.»</vt:lpstr>
      <vt:lpstr>Последние штрихи.</vt:lpstr>
      <vt:lpstr>А может так лучше?</vt:lpstr>
      <vt:lpstr>«Мой ребенок с удовольствием ходит в детский сад и каждый раз рассказывает как он провел день,- сообщает нам Елена Владимировна,- А сегодня приходит  говорит что с воспитательницей обсуждали какое место в нашем городе нам нравится больше всего.» «Да и что же тебе нравится больше всего?» –повторила я вопрос. «Цирк, а что же еще? И Кате, и Ане, и Лео, да и вообще нас было 9 человек – мы все сказали, что мы любим ходить в цирк.» «А потом мы попытались построить цирк, сам цирк мы построили быстро, а купол – не придумали.» - Я, вспомнив модульное оригами, предложила попробовать. Три дня мы складывали с Колей модули, экспериментировали. «Как похоже!,- воскликнул сын, - А как же нам сделать, чтобы было видно что это веселый цирк?» «А мы с тобой наклеим наклейки и никто не перепутает, что это цирк.»  </vt:lpstr>
      <vt:lpstr>Действительно, высказывания мудрых подтверждается:  «Дай мне действовать самому и я пойму».</vt:lpstr>
      <vt:lpstr>Екатеринбургский Государственный цирк расположен в живописном месте города Екатеринбурга – на берегу реки Исеть, на пересечении улиц Куйбышева – 8 Марта. Открыт 1 февраля 1980 года. По своей конструкции здания считается одним из лучших в Европе и приспособлен для самых сложных постановок, а его интерьер отделан уральским камнем. В цирке 2 558  мест, два манежа (основной и репетиционный). Более 20 млн. зрителей посетили цирк за время его существования. Цирк носит имя нашего земляка, Народного артиста СССР, талантливого дрессировщика Валентина Филатова </vt:lpstr>
      <vt:lpstr>Знаете, нам кажется что вся «работа» проделана не зря и не работа это вовсе, а воспоминания куда наши дети любят приводить нас, больше всего. А с каким удовольствием они играют с воссозданными объектами. А что? «Играя, развиваемся.»</vt:lpstr>
      <vt:lpstr>Куда идут все эти люди? На работу? А может просто прогуливаются? Или на истоках прошлого их ждет встреча со своим будущим?</vt:lpstr>
      <vt:lpstr>  </vt:lpstr>
      <vt:lpstr>Презентация PowerPoint</vt:lpstr>
      <vt:lpstr>Эпилог</vt:lpstr>
      <vt:lpstr>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АлинаAL Малкова</dc:creator>
  <cp:lastModifiedBy>АлинаAL Малкова</cp:lastModifiedBy>
  <cp:revision>78</cp:revision>
  <dcterms:created xsi:type="dcterms:W3CDTF">2014-04-07T13:22:44Z</dcterms:created>
  <dcterms:modified xsi:type="dcterms:W3CDTF">2014-10-04T05:26:29Z</dcterms:modified>
</cp:coreProperties>
</file>