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2" r:id="rId4"/>
    <p:sldId id="263" r:id="rId5"/>
    <p:sldId id="264" r:id="rId6"/>
    <p:sldId id="258" r:id="rId7"/>
    <p:sldId id="259" r:id="rId8"/>
    <p:sldId id="261" r:id="rId9"/>
    <p:sldId id="265" r:id="rId10"/>
    <p:sldId id="279" r:id="rId11"/>
    <p:sldId id="271" r:id="rId12"/>
    <p:sldId id="272" r:id="rId13"/>
    <p:sldId id="273" r:id="rId14"/>
    <p:sldId id="266" r:id="rId15"/>
    <p:sldId id="267" r:id="rId16"/>
    <p:sldId id="268" r:id="rId17"/>
    <p:sldId id="269" r:id="rId18"/>
    <p:sldId id="277" r:id="rId19"/>
    <p:sldId id="278" r:id="rId20"/>
    <p:sldId id="274" r:id="rId21"/>
    <p:sldId id="275" r:id="rId22"/>
    <p:sldId id="276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Зимнее очарование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Презентацию выполнила Малкова Алина Альфертовна, воспитатель группы детей «Солнышки»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МБДОУ –детский сад компенсирующего вида №302.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5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+mn-lt"/>
              </a:rPr>
              <a:t>Вся наша жизнь протекает в полном взаимодействии с родителями: они наши первые педагоги, друзья и помощники.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488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Все в творчестве.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348705"/>
            <a:ext cx="4241984" cy="3181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663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И в группе, и на улице, и с мамами – папами дома.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06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«Кладовая Деда Мороза» готова. Очаровательно?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73" y="2399377"/>
            <a:ext cx="4443984" cy="333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3490" y="2399378"/>
            <a:ext cx="4443984" cy="333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739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Кто же не любит катать снеговиков?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022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Только не мы! Они у нас в разных вариациях.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5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Участие в социальном проекте «ЗДОРОВЫЙ. СМЕЛЫЙ. </a:t>
            </a:r>
            <a:r>
              <a:rPr lang="ru-RU" sz="2400" b="1" dirty="0">
                <a:latin typeface="+mn-lt"/>
              </a:rPr>
              <a:t>У</a:t>
            </a:r>
            <a:r>
              <a:rPr lang="ru-RU" sz="2400" b="1" dirty="0" smtClean="0">
                <a:latin typeface="+mn-lt"/>
              </a:rPr>
              <a:t>СПЕШНЫЙ.»</a:t>
            </a:r>
            <a:endParaRPr lang="ru-RU" sz="2400" b="1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r="7001" b="-1"/>
          <a:stretch/>
        </p:blipFill>
        <p:spPr>
          <a:xfrm>
            <a:off x="5148064" y="1916832"/>
            <a:ext cx="3086889" cy="4276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516977"/>
            <a:ext cx="4443984" cy="296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9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980"/>
            <a:ext cx="4120785" cy="274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7" t="7285" r="23" b="-2214"/>
          <a:stretch/>
        </p:blipFill>
        <p:spPr>
          <a:xfrm rot="5400000">
            <a:off x="5265431" y="2399614"/>
            <a:ext cx="3044290" cy="327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71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Мальчики преуспевают в других видах спорта. Например, каратэ.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45161"/>
            <a:ext cx="4363184" cy="290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95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2223" r="4898" b="15045"/>
          <a:stretch/>
        </p:blipFill>
        <p:spPr>
          <a:xfrm>
            <a:off x="5580112" y="1772816"/>
            <a:ext cx="2518426" cy="385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85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Или в хоккее.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28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Зимнее очарование.</a:t>
            </a:r>
            <a:endParaRPr lang="ru-RU" sz="2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63691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Как и Митя в рассказе К. Ушинского «четыре желания» мы с ребятами любим каждое время года по – своему. А вот к зиме мы готовились особенно тщательно. Ещё бы, у нас же на Урале зима задерживается гораздо дольше, чем лето. Да и праздник всеми любимый  -Новый год, тоже зимой.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Активно участвуем во всех мероприятиях и конкурсах детского сада.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r="5605"/>
          <a:stretch/>
        </p:blipFill>
        <p:spPr>
          <a:xfrm>
            <a:off x="4648200" y="2420888"/>
            <a:ext cx="3812232" cy="295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64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«Зимняя сказка» - правда очаровательная фотовыставка?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4760" r="3462" b="1366"/>
          <a:stretch/>
        </p:blipFill>
        <p:spPr>
          <a:xfrm>
            <a:off x="559558" y="2492896"/>
            <a:ext cx="3796418" cy="2843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7137" r="2039" b="7278"/>
          <a:stretch/>
        </p:blipFill>
        <p:spPr>
          <a:xfrm>
            <a:off x="4788024" y="2564904"/>
            <a:ext cx="3932277" cy="2671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22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А как же можно без прогулок на лыжах? Это тоже мы!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43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а Times New Roman (Основной текст)"/>
              </a:rPr>
              <a:t>А тут все мы, как 12 месяцев в одноименной сказке С.Я. Маршака. Ну как? Мы вас очаровали?</a:t>
            </a:r>
            <a:endParaRPr lang="ru-RU" sz="2400" dirty="0">
              <a:latin typeface="а Times New Roman (Основной текст)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4085"/>
          <a:stretch/>
        </p:blipFill>
        <p:spPr>
          <a:xfrm rot="5400000">
            <a:off x="2110212" y="1051807"/>
            <a:ext cx="4261060" cy="599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81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Очаровательные морозные узоры на наших окнах.</a:t>
            </a:r>
            <a:endParaRPr lang="ru-RU" sz="2400" b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348705"/>
            <a:ext cx="4282384" cy="321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3" b="4518"/>
          <a:stretch/>
        </p:blipFill>
        <p:spPr>
          <a:xfrm>
            <a:off x="4970262" y="1600198"/>
            <a:ext cx="3778201" cy="456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536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Гармония с интерьером группы.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336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С Новым годом!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196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Готовим подарки родителям к Новому году.</a:t>
            </a:r>
            <a:endParaRPr lang="ru-RU" sz="2400" b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76470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Символ года – овечка.</a:t>
            </a:r>
            <a:endParaRPr lang="ru-RU" sz="2400" b="1" dirty="0"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Правда, очаровашки?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7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Символ года на открытке, а как же без него на прогулочном участке?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67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7599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F7F"/>
      </a:hlink>
      <a:folHlink>
        <a:srgbClr val="FFE5E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277</Words>
  <Application>Microsoft Office PowerPoint</Application>
  <PresentationFormat>Экран (4:3)</PresentationFormat>
  <Paragraphs>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Times New Roman</vt:lpstr>
      <vt:lpstr>а Times New Roman (Основной текст)</vt:lpstr>
      <vt:lpstr>Тема Office</vt:lpstr>
      <vt:lpstr>Зимнее очарование</vt:lpstr>
      <vt:lpstr>Зимнее очарование.</vt:lpstr>
      <vt:lpstr>Очаровательные морозные узоры на наших окнах.</vt:lpstr>
      <vt:lpstr>Гармония с интерьером группы.</vt:lpstr>
      <vt:lpstr>С Новым годом!</vt:lpstr>
      <vt:lpstr>Готовим подарки родителям к Новому году.</vt:lpstr>
      <vt:lpstr>Символ года – овечка.</vt:lpstr>
      <vt:lpstr>Правда, очаровашки?</vt:lpstr>
      <vt:lpstr>Символ года на открытке, а как же без него на прогулочном участке?</vt:lpstr>
      <vt:lpstr>Вся наша жизнь протекает в полном взаимодействии с родителями: они наши первые педагоги, друзья и помощники.</vt:lpstr>
      <vt:lpstr>Все в творчестве.</vt:lpstr>
      <vt:lpstr>И в группе, и на улице, и с мамами – папами дома.</vt:lpstr>
      <vt:lpstr>«Кладовая Деда Мороза» готова. Очаровательно?</vt:lpstr>
      <vt:lpstr>Кто же не любит катать снеговиков?</vt:lpstr>
      <vt:lpstr>Только не мы! Они у нас в разных вариациях.</vt:lpstr>
      <vt:lpstr>Участие в социальном проекте «ЗДОРОВЫЙ. СМЕЛЫЙ. УСПЕШНЫЙ.»</vt:lpstr>
      <vt:lpstr>Презентация PowerPoint</vt:lpstr>
      <vt:lpstr>Мальчики преуспевают в других видах спорта. Например, каратэ.</vt:lpstr>
      <vt:lpstr>Или в хоккее.</vt:lpstr>
      <vt:lpstr>Активно участвуем во всех мероприятиях и конкурсах детского сада.</vt:lpstr>
      <vt:lpstr>«Зимняя сказка» - правда очаровательная фотовыставка?</vt:lpstr>
      <vt:lpstr>А как же можно без прогулок на лыжах? Это тоже мы!</vt:lpstr>
      <vt:lpstr>А тут все мы, как 12 месяцев в одноименной сказке С.Я. Маршака. Ну как? Мы вас очаровали?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АлинаAL Малкова</cp:lastModifiedBy>
  <cp:revision>27</cp:revision>
  <dcterms:created xsi:type="dcterms:W3CDTF">2013-08-17T08:34:50Z</dcterms:created>
  <dcterms:modified xsi:type="dcterms:W3CDTF">2015-02-06T08:06:49Z</dcterms:modified>
</cp:coreProperties>
</file>