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6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836712"/>
            <a:ext cx="72008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cs typeface="Mongolian Baiti" panose="03000500000000000000" pitchFamily="66" charset="0"/>
              </a:rPr>
              <a:t>МБДОУ детский сад комбинированного вида № 302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cs typeface="Mongolian Baiti" panose="03000500000000000000" pitchFamily="66" charset="0"/>
              </a:rPr>
              <a:t>город Екатеринбург</a:t>
            </a: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cs typeface="Mongolian Baiti" panose="03000500000000000000" pitchFamily="66" charset="0"/>
              </a:rPr>
              <a:t> </a:t>
            </a:r>
            <a:endParaRPr lang="ru-RU" sz="54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cs typeface="Mongolian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2924944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Конкурсные работы родителей          и детей средней группы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№ 5 «Звездочки»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86916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Воспитатель: Кондратьева О.Н.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60932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Декабрь 2016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387" y="1214627"/>
            <a:ext cx="5903640" cy="442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8064" y="1988840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Конкурс К.И. Чуковский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«Муха Цокотуха»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Выполнили: </a:t>
            </a:r>
            <a:r>
              <a:rPr lang="ru-RU" b="1" dirty="0" err="1" smtClean="0">
                <a:solidFill>
                  <a:srgbClr val="002060"/>
                </a:solidFill>
              </a:rPr>
              <a:t>Соседкова</a:t>
            </a:r>
            <a:r>
              <a:rPr lang="ru-RU" b="1" dirty="0" smtClean="0">
                <a:solidFill>
                  <a:srgbClr val="002060"/>
                </a:solidFill>
              </a:rPr>
              <a:t> И.В.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Коробицына</a:t>
            </a:r>
            <a:r>
              <a:rPr lang="ru-RU" b="1" dirty="0" smtClean="0">
                <a:solidFill>
                  <a:srgbClr val="002060"/>
                </a:solidFill>
              </a:rPr>
              <a:t> Л.О.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Коробицына</a:t>
            </a:r>
            <a:r>
              <a:rPr lang="ru-RU" b="1" dirty="0" smtClean="0">
                <a:solidFill>
                  <a:srgbClr val="002060"/>
                </a:solidFill>
              </a:rPr>
              <a:t> Соня (4 года)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2998" y="1221229"/>
            <a:ext cx="5956461" cy="446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64088" y="2204864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Конкурс К.И. Чуковский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«Муха Цокотуха»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Выполнили: </a:t>
            </a:r>
            <a:r>
              <a:rPr lang="ru-RU" b="1" dirty="0" err="1" smtClean="0">
                <a:solidFill>
                  <a:srgbClr val="002060"/>
                </a:solidFill>
              </a:rPr>
              <a:t>Соседкова</a:t>
            </a:r>
            <a:r>
              <a:rPr lang="ru-RU" b="1" dirty="0" smtClean="0">
                <a:solidFill>
                  <a:srgbClr val="002060"/>
                </a:solidFill>
              </a:rPr>
              <a:t> И.В.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Коробицына</a:t>
            </a:r>
            <a:r>
              <a:rPr lang="ru-RU" b="1" dirty="0" smtClean="0">
                <a:solidFill>
                  <a:srgbClr val="002060"/>
                </a:solidFill>
              </a:rPr>
              <a:t> Л.О.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Коробицына</a:t>
            </a:r>
            <a:r>
              <a:rPr lang="ru-RU" b="1" dirty="0" smtClean="0">
                <a:solidFill>
                  <a:srgbClr val="002060"/>
                </a:solidFill>
              </a:rPr>
              <a:t> Соня (4 года)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2961" y="1375208"/>
            <a:ext cx="6036164" cy="452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436096" y="2348880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Конкурс «Скворечник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для птиц»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Выполнили: </a:t>
            </a:r>
            <a:r>
              <a:rPr lang="ru-RU" b="1" dirty="0" err="1" smtClean="0">
                <a:solidFill>
                  <a:srgbClr val="002060"/>
                </a:solidFill>
              </a:rPr>
              <a:t>Зудихин</a:t>
            </a:r>
            <a:r>
              <a:rPr lang="ru-RU" b="1" dirty="0" smtClean="0">
                <a:solidFill>
                  <a:srgbClr val="002060"/>
                </a:solidFill>
              </a:rPr>
              <a:t> Н.Л.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Мелентьева Е.В.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Зудихин</a:t>
            </a:r>
            <a:r>
              <a:rPr lang="ru-RU" b="1" dirty="0" smtClean="0">
                <a:solidFill>
                  <a:srgbClr val="002060"/>
                </a:solidFill>
              </a:rPr>
              <a:t> Стас (4 года)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3691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98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Mongolian Baiti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Николай Легунец</cp:lastModifiedBy>
  <cp:revision>32</cp:revision>
  <dcterms:created xsi:type="dcterms:W3CDTF">2014-07-06T18:18:01Z</dcterms:created>
  <dcterms:modified xsi:type="dcterms:W3CDTF">2016-12-11T02:58:32Z</dcterms:modified>
</cp:coreProperties>
</file>