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57" r:id="rId3"/>
    <p:sldId id="267" r:id="rId4"/>
    <p:sldId id="266" r:id="rId5"/>
    <p:sldId id="265" r:id="rId6"/>
    <p:sldId id="264" r:id="rId7"/>
    <p:sldId id="263" r:id="rId8"/>
    <p:sldId id="262" r:id="rId9"/>
    <p:sldId id="260" r:id="rId10"/>
    <p:sldId id="258" r:id="rId11"/>
    <p:sldId id="268" r:id="rId12"/>
    <p:sldId id="277" r:id="rId13"/>
    <p:sldId id="276" r:id="rId14"/>
    <p:sldId id="275" r:id="rId15"/>
    <p:sldId id="274" r:id="rId16"/>
    <p:sldId id="273" r:id="rId17"/>
    <p:sldId id="272" r:id="rId18"/>
    <p:sldId id="271" r:id="rId19"/>
    <p:sldId id="270" r:id="rId20"/>
    <p:sldId id="279" r:id="rId21"/>
    <p:sldId id="269" r:id="rId22"/>
    <p:sldId id="278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042B4CA-8F4C-4B91-B23A-FEEDA0F54EA1}">
          <p14:sldIdLst>
            <p14:sldId id="261"/>
            <p14:sldId id="257"/>
            <p14:sldId id="267"/>
            <p14:sldId id="266"/>
            <p14:sldId id="265"/>
            <p14:sldId id="264"/>
            <p14:sldId id="263"/>
            <p14:sldId id="262"/>
            <p14:sldId id="260"/>
            <p14:sldId id="258"/>
            <p14:sldId id="268"/>
            <p14:sldId id="277"/>
            <p14:sldId id="276"/>
            <p14:sldId id="275"/>
            <p14:sldId id="274"/>
            <p14:sldId id="273"/>
            <p14:sldId id="272"/>
            <p14:sldId id="271"/>
            <p14:sldId id="270"/>
            <p14:sldId id="279"/>
          </p14:sldIdLst>
        </p14:section>
        <p14:section name="Раздел без заголовка" id="{B68B5BD8-CA4C-45DD-B203-447733AC9FA0}">
          <p14:sldIdLst>
            <p14:sldId id="269"/>
            <p14:sldId id="278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AACF0-3234-4689-A3BC-1E50B127C7F4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688C3-E140-4031-AD7D-1A1F10234B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78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1835696" y="1548061"/>
            <a:ext cx="5286412" cy="1470025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Новогодняя площадка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«Остров сокровищ»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Подготовительная группа № 3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4545780" y="3597213"/>
            <a:ext cx="3929090" cy="17145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uLnTx/>
                <a:uFillTx/>
                <a:latin typeface="Arial Black" panose="020B0A04020102020204" pitchFamily="34" charset="0"/>
                <a:ea typeface="Tangerine" pitchFamily="2" charset="0"/>
              </a:rPr>
              <a:t>Подготовила: воспитатель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uLnTx/>
                <a:uFillTx/>
                <a:latin typeface="Arial Black" panose="020B0A04020102020204" pitchFamily="34" charset="0"/>
                <a:ea typeface="Tangerine" pitchFamily="2" charset="0"/>
              </a:rPr>
              <a:t>Легунец Елена Николаевна </a:t>
            </a:r>
            <a:endParaRPr kumimoji="0" lang="ru-RU" sz="1600" i="0" u="none" strike="noStrike" kern="120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C00000"/>
              </a:solidFill>
              <a:uLnTx/>
              <a:uFillTx/>
              <a:latin typeface="Arial Black" panose="020B0A04020102020204" pitchFamily="34" charset="0"/>
              <a:ea typeface="Tangerin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384159"/>
            <a:ext cx="6572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МБДОУ  детский сад комбинированного вида№ 302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город Екатеринбург</a:t>
            </a:r>
            <a:endParaRPr lang="ru-RU" sz="22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Picture 3" descr="D:\материалы к урокам\Я УЧУСЬ\ШАБЛОН ДЛЯ ПРЕЗЕНТАЦИИ\конкурсная заставка 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214290"/>
            <a:ext cx="357190" cy="3397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714752"/>
            <a:ext cx="857224" cy="31432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429656" y="58908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Декабрь 2016 год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убенц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6156176" cy="461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6228184" cy="467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80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601216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54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5508104" cy="413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89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6752"/>
            <a:ext cx="5292080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5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52736"/>
            <a:ext cx="5940152" cy="445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3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760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1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6084168" cy="456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1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4"/>
            <a:ext cx="5652120" cy="423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171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5796136" cy="43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41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4868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«Наш любимый сказочный остров!»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796136" cy="43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5652120" cy="423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8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5796136" cy="43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551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4934" y="1351530"/>
            <a:ext cx="5270670" cy="395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9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780928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6516216" cy="488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66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630019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420205" cy="4815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2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204181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76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6372200" cy="477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9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08720"/>
            <a:ext cx="6228184" cy="467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67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652120" cy="423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38</Words>
  <Application>Microsoft Office PowerPoint</Application>
  <PresentationFormat>Экран (4:3)</PresentationFormat>
  <Paragraphs>10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Monotype Corsiva</vt:lpstr>
      <vt:lpstr>Tangerine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Николай Легунец</cp:lastModifiedBy>
  <cp:revision>38</cp:revision>
  <dcterms:created xsi:type="dcterms:W3CDTF">2014-08-07T00:52:59Z</dcterms:created>
  <dcterms:modified xsi:type="dcterms:W3CDTF">2016-12-11T02:31:11Z</dcterms:modified>
</cp:coreProperties>
</file>