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6" r:id="rId6"/>
    <p:sldId id="267" r:id="rId7"/>
    <p:sldId id="260" r:id="rId8"/>
    <p:sldId id="262" r:id="rId9"/>
    <p:sldId id="263" r:id="rId10"/>
    <p:sldId id="264" r:id="rId11"/>
    <p:sldId id="268" r:id="rId12"/>
    <p:sldId id="269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3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61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0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9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1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6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3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7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1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75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4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86F8-6062-4EA4-B293-0F96FBED9407}" type="datetimeFigureOut">
              <a:rPr lang="ru-RU" smtClean="0"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045FF-4A72-4A62-BB8C-7BD5A1BF6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3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Мы</a:t>
            </a:r>
            <a:r>
              <a:rPr lang="ru-RU" dirty="0" smtClean="0">
                <a:solidFill>
                  <a:srgbClr val="FF0000"/>
                </a:solidFill>
              </a:rPr>
              <a:t> о космосе мечтаем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Социальный проект представляет воспитатель старшей группы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МБДОУ –детский сад компенсирующего вида №302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Малкова Алина Альфертовна.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2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детско –родительская деятельность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225"/>
            <a:ext cx="3263503" cy="4351338"/>
          </a:xfrm>
          <a:effectLst>
            <a:glow rad="635000">
              <a:schemeClr val="accent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r="5162"/>
          <a:stretch/>
        </p:blipFill>
        <p:spPr>
          <a:xfrm>
            <a:off x="3018067" y="1690688"/>
            <a:ext cx="5879592" cy="4261104"/>
          </a:xfrm>
          <a:prstGeom prst="rect">
            <a:avLst/>
          </a:prstGeom>
          <a:effectLst>
            <a:glow rad="647700"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11670" r="15169" b="6299"/>
          <a:stretch/>
        </p:blipFill>
        <p:spPr>
          <a:xfrm>
            <a:off x="9253459" y="2054225"/>
            <a:ext cx="2662267" cy="3840809"/>
          </a:xfrm>
          <a:prstGeom prst="rect">
            <a:avLst/>
          </a:prstGeom>
          <a:effectLst>
            <a:glow rad="711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773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92034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Презентация" r:id="rId3" imgW="687433" imgH="515260" progId="PowerPoint.Show.12">
                  <p:embed/>
                </p:oleObj>
              </mc:Choice>
              <mc:Fallback>
                <p:oleObj name="Презентация" r:id="rId3" imgW="687433" imgH="5152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58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тернии к звездам…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effectLst>
            <a:glow rad="8763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219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496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8058785"/>
            <a:ext cx="10515600" cy="43513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7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388050"/>
              </p:ext>
            </p:extLst>
          </p:nvPr>
        </p:nvGraphicFramePr>
        <p:xfrm>
          <a:off x="0" y="-142875"/>
          <a:ext cx="12100956" cy="739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Презентация" r:id="rId3" imgW="728442" imgH="545549" progId="PowerPoint.Show.12">
                  <p:embed/>
                </p:oleObj>
              </mc:Choice>
              <mc:Fallback>
                <p:oleObj name="Презентация" r:id="rId3" imgW="728442" imgH="54554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42875"/>
                        <a:ext cx="12100956" cy="739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852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65" y="365125"/>
            <a:ext cx="5108448" cy="3654552"/>
          </a:xfrm>
          <a:prstGeom prst="rect">
            <a:avLst/>
          </a:prstGeom>
          <a:effectLst>
            <a:glow rad="850900"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65" y="2836355"/>
            <a:ext cx="5562600" cy="3901440"/>
          </a:xfrm>
          <a:prstGeom prst="rect">
            <a:avLst/>
          </a:prstGeom>
          <a:effectLst>
            <a:glow rad="800100">
              <a:schemeClr val="accent1">
                <a:alpha val="40000"/>
              </a:schemeClr>
            </a:glo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1" y="365125"/>
            <a:ext cx="3263503" cy="4351338"/>
          </a:xfrm>
          <a:effectLst>
            <a:glow rad="7493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758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Совместная деятельность педагога с 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чем больше у нас друзей , тем веселее.</a:t>
            </a:r>
          </a:p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Видели слет других существ, и мы там были… И к  себе в гости ждали. Представляете , если у нас будет во много раз больше друзей. Это для нас . Мы друзьям рады.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07" y="2654818"/>
            <a:ext cx="3042042" cy="4057858"/>
          </a:xfrm>
          <a:prstGeom prst="rect">
            <a:avLst/>
          </a:prstGeom>
          <a:effectLst>
            <a:glow rad="279400"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88" y="2868663"/>
            <a:ext cx="5114544" cy="3630168"/>
          </a:xfrm>
          <a:prstGeom prst="rect">
            <a:avLst/>
          </a:prstGeom>
          <a:effectLst>
            <a:glow rad="5080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4903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–наши друзья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" t="20025" r="788" b="-1039"/>
          <a:stretch/>
        </p:blipFill>
        <p:spPr>
          <a:xfrm>
            <a:off x="3195108" y="2514600"/>
            <a:ext cx="5801784" cy="3566160"/>
          </a:xfrm>
          <a:effectLst>
            <a:glow rad="939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223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03687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Презентация" r:id="rId3" imgW="763695" imgH="571510" progId="PowerPoint.Show.12">
                  <p:embed/>
                </p:oleObj>
              </mc:Choice>
              <mc:Fallback>
                <p:oleObj name="Презентация" r:id="rId3" imgW="763695" imgH="57151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99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Планетарий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2" y="2694319"/>
            <a:ext cx="3887530" cy="2915648"/>
          </a:xfrm>
          <a:effectLst>
            <a:glow rad="635000">
              <a:schemeClr val="accent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0" y="1386840"/>
            <a:ext cx="4572000" cy="3429000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3291840"/>
            <a:ext cx="4572000" cy="3429000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806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Презентация для детей «Что такое космос»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effectLst>
            <a:glow rad="6350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612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 космосе мечтаем…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  <a:effectLst>
            <a:glow rad="660400">
              <a:schemeClr val="accent1"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43984" y="60420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Заметьте, это мы полетели в космос, используя разные аппараты.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7" y="3139462"/>
            <a:ext cx="4578235" cy="3433157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544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118</Words>
  <Application>Microsoft Office PowerPoint</Application>
  <PresentationFormat>Широкоэкранный</PresentationFormat>
  <Paragraphs>15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</vt:lpstr>
      <vt:lpstr>Презентация Microsoft PowerPoint</vt:lpstr>
      <vt:lpstr>Мы о космосе мечтаем</vt:lpstr>
      <vt:lpstr>Презентация PowerPoint</vt:lpstr>
      <vt:lpstr>Презентация PowerPoint</vt:lpstr>
      <vt:lpstr>Совместная деятельность педагога с детьми</vt:lpstr>
      <vt:lpstr>Книги –наши друзья</vt:lpstr>
      <vt:lpstr>Презентация PowerPoint</vt:lpstr>
      <vt:lpstr>Планетарий</vt:lpstr>
      <vt:lpstr>Презентация для детей «Что такое космос»</vt:lpstr>
      <vt:lpstr>Мы о космосе мечтаем…</vt:lpstr>
      <vt:lpstr>Совместная детско –родительская деятельность</vt:lpstr>
      <vt:lpstr>Презентация PowerPoint</vt:lpstr>
      <vt:lpstr>Через тернии к звездам…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о космосе мечтаем</dc:title>
  <dc:creator>АлинаAL Малкова</dc:creator>
  <cp:lastModifiedBy>АлинаAL Малкова</cp:lastModifiedBy>
  <cp:revision>29</cp:revision>
  <dcterms:created xsi:type="dcterms:W3CDTF">2015-04-28T18:04:47Z</dcterms:created>
  <dcterms:modified xsi:type="dcterms:W3CDTF">2015-04-30T03:34:07Z</dcterms:modified>
</cp:coreProperties>
</file>