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6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9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6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45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5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06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8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7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7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2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3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4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2CC8-6259-459E-B3BC-2283498DFEC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9D34B2-9D2D-4990-BB2F-1A7A2131F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3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3.jpg"/><Relationship Id="rId3" Type="http://schemas.openxmlformats.org/officeDocument/2006/relationships/image" Target="../media/image4.jpeg"/><Relationship Id="rId21" Type="http://schemas.openxmlformats.org/officeDocument/2006/relationships/image" Target="../media/image21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2.jpg"/><Relationship Id="rId16" Type="http://schemas.openxmlformats.org/officeDocument/2006/relationships/image" Target="../media/image17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3.jpeg"/><Relationship Id="rId10" Type="http://schemas.openxmlformats.org/officeDocument/2006/relationships/image" Target="../media/image11.jpeg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61" y="4967784"/>
            <a:ext cx="10409830" cy="17034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СТУДИЯ АНИМАЦИИ</a:t>
            </a:r>
            <a:r>
              <a:rPr lang="ru-RU" sz="40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</a:br>
            <a:r>
              <a:rPr lang="ru-RU" sz="40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</a:t>
            </a:r>
            <a:r>
              <a:rPr lang="ru-RU" sz="7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«СКАЗКА ЗА СКАЗКОЙ»</a:t>
            </a:r>
            <a:endParaRPr lang="ru-RU" sz="73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4479" r="2685" b="2296"/>
          <a:stretch/>
        </p:blipFill>
        <p:spPr>
          <a:xfrm>
            <a:off x="3594479" y="183074"/>
            <a:ext cx="6530454" cy="460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162568" y="3698543"/>
            <a:ext cx="1924333" cy="873456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ГРУППА </a:t>
            </a:r>
            <a:r>
              <a:rPr lang="ru-RU" sz="1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«ТЕРЕМОК»</a:t>
            </a:r>
          </a:p>
          <a:p>
            <a:pPr algn="ctr"/>
            <a:r>
              <a:rPr lang="ru-RU" sz="1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302</a:t>
            </a:r>
            <a:endParaRPr lang="ru-RU" sz="13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724" y="1386828"/>
            <a:ext cx="1880691" cy="1787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1" r="32388"/>
          <a:stretch/>
        </p:blipFill>
        <p:spPr>
          <a:xfrm>
            <a:off x="753369" y="1418782"/>
            <a:ext cx="1217399" cy="1749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8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286604"/>
            <a:ext cx="8915400" cy="99628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Художники-аниматоры: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2" y="1590685"/>
            <a:ext cx="2073134" cy="1614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32" y="1605553"/>
            <a:ext cx="1982628" cy="1614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87" y="1584869"/>
            <a:ext cx="2077401" cy="1620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42" y="1584869"/>
            <a:ext cx="2075568" cy="1620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58" y="1588849"/>
            <a:ext cx="2103403" cy="1616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69" y="3516041"/>
            <a:ext cx="1932965" cy="15881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41" y="4526663"/>
            <a:ext cx="2095577" cy="16705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02" y="3507396"/>
            <a:ext cx="2216556" cy="166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67" y="4198646"/>
            <a:ext cx="2317312" cy="16128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0" t="32637" r="30696" b="39900"/>
          <a:stretch/>
        </p:blipFill>
        <p:spPr>
          <a:xfrm>
            <a:off x="640853" y="1812825"/>
            <a:ext cx="972914" cy="1167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2" t="40397" r="11891" b="36603"/>
          <a:stretch/>
        </p:blipFill>
        <p:spPr>
          <a:xfrm>
            <a:off x="4910329" y="1788575"/>
            <a:ext cx="1013105" cy="119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22687" r="56604" b="53632"/>
          <a:stretch/>
        </p:blipFill>
        <p:spPr>
          <a:xfrm>
            <a:off x="2839666" y="1845853"/>
            <a:ext cx="943522" cy="113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комп\Desktop\Новые дети 2015\IMG_20150910_094312.jpg"/>
          <p:cNvPicPr>
            <a:picLocks noChangeAspect="1" noChangeArrowheads="1"/>
          </p:cNvPicPr>
          <p:nvPr/>
        </p:nvPicPr>
        <p:blipFill rotWithShape="1">
          <a:blip r:embed="rId9" cstate="print"/>
          <a:srcRect l="40725" t="31112" r="33510" b="51334"/>
          <a:stretch/>
        </p:blipFill>
        <p:spPr bwMode="auto">
          <a:xfrm>
            <a:off x="1637536" y="1812825"/>
            <a:ext cx="1015577" cy="1143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1" t="40199" r="32930" b="24991"/>
          <a:stretch/>
        </p:blipFill>
        <p:spPr>
          <a:xfrm>
            <a:off x="8098468" y="1798623"/>
            <a:ext cx="927147" cy="114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39204" r="56546" b="31020"/>
          <a:stretch/>
        </p:blipFill>
        <p:spPr>
          <a:xfrm>
            <a:off x="9261410" y="1832252"/>
            <a:ext cx="906522" cy="1159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t="27064" r="11172" b="5075"/>
          <a:stretch/>
        </p:blipFill>
        <p:spPr>
          <a:xfrm>
            <a:off x="10214406" y="1823571"/>
            <a:ext cx="976002" cy="1120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1" t="40456" r="6927" b="11641"/>
          <a:stretch/>
        </p:blipFill>
        <p:spPr>
          <a:xfrm>
            <a:off x="3767311" y="1812210"/>
            <a:ext cx="946293" cy="116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32837" r="24704" b="23183"/>
          <a:stretch/>
        </p:blipFill>
        <p:spPr>
          <a:xfrm>
            <a:off x="4283154" y="4748326"/>
            <a:ext cx="1021846" cy="122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1" t="37612" r="5069" b="10248"/>
          <a:stretch/>
        </p:blipFill>
        <p:spPr>
          <a:xfrm>
            <a:off x="7075831" y="1834318"/>
            <a:ext cx="1042366" cy="1157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0" t="29452" r="10376" b="25251"/>
          <a:stretch/>
        </p:blipFill>
        <p:spPr>
          <a:xfrm>
            <a:off x="5952609" y="1798623"/>
            <a:ext cx="899928" cy="1170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4" t="35821" r="29745" b="31343"/>
          <a:stretch/>
        </p:blipFill>
        <p:spPr>
          <a:xfrm>
            <a:off x="5363813" y="4748326"/>
            <a:ext cx="877675" cy="122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7" t="2511" r="34895" b="28904"/>
          <a:stretch/>
        </p:blipFill>
        <p:spPr>
          <a:xfrm>
            <a:off x="9701294" y="4447695"/>
            <a:ext cx="985570" cy="111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5" t="37413" r="38237" b="41332"/>
          <a:stretch/>
        </p:blipFill>
        <p:spPr>
          <a:xfrm>
            <a:off x="7998837" y="3741512"/>
            <a:ext cx="1113713" cy="1201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7" t="20696" r="27623" b="56219"/>
          <a:stretch/>
        </p:blipFill>
        <p:spPr>
          <a:xfrm>
            <a:off x="6964302" y="3735643"/>
            <a:ext cx="1072071" cy="1207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18905" r="48851" b="33732"/>
          <a:stretch/>
        </p:blipFill>
        <p:spPr>
          <a:xfrm>
            <a:off x="1815598" y="3735643"/>
            <a:ext cx="813023" cy="1124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6" t="39801" r="20989" b="39701"/>
          <a:stretch/>
        </p:blipFill>
        <p:spPr>
          <a:xfrm>
            <a:off x="2637346" y="3735643"/>
            <a:ext cx="977478" cy="1157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1" t="31737" r="29746" b="37329"/>
          <a:stretch/>
        </p:blipFill>
        <p:spPr>
          <a:xfrm>
            <a:off x="10790232" y="4447695"/>
            <a:ext cx="988058" cy="111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8866" y="1310184"/>
            <a:ext cx="3371488" cy="18211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Художественный руководитель и режиссер-постановщик студии анимации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842157" y="423081"/>
            <a:ext cx="2654816" cy="1160059"/>
          </a:xfrm>
        </p:spPr>
        <p:txBody>
          <a:bodyPr/>
          <a:lstStyle/>
          <a:p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Второй режиссер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8789744" y="2210936"/>
            <a:ext cx="2892740" cy="856585"/>
          </a:xfrm>
        </p:spPr>
        <p:txBody>
          <a:bodyPr/>
          <a:lstStyle/>
          <a:p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Звукооператор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9188" y="296878"/>
            <a:ext cx="1774211" cy="1854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410" y="3282828"/>
            <a:ext cx="3254985" cy="295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93" y="3213185"/>
            <a:ext cx="2151619" cy="30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2139" y="1794173"/>
            <a:ext cx="3255752" cy="2896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9" t="10967" b="18783"/>
          <a:stretch/>
        </p:blipFill>
        <p:spPr>
          <a:xfrm>
            <a:off x="5376573" y="1702606"/>
            <a:ext cx="2139659" cy="307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3012" y="3418885"/>
            <a:ext cx="3183525" cy="2679960"/>
          </a:xfrm>
          <a:prstGeom prst="rect">
            <a:avLst/>
          </a:prstGeom>
        </p:spPr>
      </p:pic>
      <p:pic>
        <p:nvPicPr>
          <p:cNvPr id="17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61" y="3213185"/>
            <a:ext cx="1936082" cy="3037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5" r="30597" b="6146"/>
          <a:stretch/>
        </p:blipFill>
        <p:spPr>
          <a:xfrm>
            <a:off x="8912924" y="369238"/>
            <a:ext cx="1266737" cy="16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</TotalTime>
  <Words>20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 Unicode MS</vt:lpstr>
      <vt:lpstr>Batang</vt:lpstr>
      <vt:lpstr>Arial</vt:lpstr>
      <vt:lpstr>Arial Black</vt:lpstr>
      <vt:lpstr>Century Gothic</vt:lpstr>
      <vt:lpstr>Monotype Corsiva</vt:lpstr>
      <vt:lpstr>Times New Roman</vt:lpstr>
      <vt:lpstr>Wingdings 3</vt:lpstr>
      <vt:lpstr>Легкий дым</vt:lpstr>
      <vt:lpstr>СТУДИЯ АНИМАЦИИ  «СКАЗКА ЗА СКАЗКОЙ»</vt:lpstr>
      <vt:lpstr>Художники-аниматоры:</vt:lpstr>
      <vt:lpstr>Художественный руководитель и режиссер-постановщик студии анимации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СТУДИЯ МУЛЬТИПЛИКАЦИИ «СКАЗКА ЗА СКАЗКОЙ»</dc:title>
  <dc:creator>Ирина</dc:creator>
  <cp:lastModifiedBy>Ирина</cp:lastModifiedBy>
  <cp:revision>31</cp:revision>
  <dcterms:created xsi:type="dcterms:W3CDTF">2015-11-11T00:39:16Z</dcterms:created>
  <dcterms:modified xsi:type="dcterms:W3CDTF">2015-12-07T22:59:30Z</dcterms:modified>
</cp:coreProperties>
</file>