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183880" cy="237626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ДИКИЕ ЖИВОТНЫЕ ЗИМОЙ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62068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МБДОУ № 302 комбинированного вида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г. Екатеринбурга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45811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Воспитатель: Легунец Е.Н.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056784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7200799" cy="43924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БЕЛЫЙ МЕДВЕДЬ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392627"/>
            <a:ext cx="7488832" cy="454854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7920880" cy="44644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БУРЫЙ МЕДВЕДЬ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764545"/>
            <a:ext cx="7344816" cy="403260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ЛИСИЦА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9037203d96925d8ec34c2c67378c97b1dec0cbf.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530225"/>
            <a:ext cx="7200799" cy="44109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ДИКАЯ РЫСЬ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68689"/>
            <a:ext cx="7416824" cy="410047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27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Times New Roman</vt:lpstr>
      <vt:lpstr>Verdana</vt:lpstr>
      <vt:lpstr>Wingdings 2</vt:lpstr>
      <vt:lpstr>Аспект</vt:lpstr>
      <vt:lpstr>ДИКИЕ ЖИВОТНЫЕ ЗИМОЙ</vt:lpstr>
      <vt:lpstr>ЗАЯЦ</vt:lpstr>
      <vt:lpstr>ВОЛК</vt:lpstr>
      <vt:lpstr>БЕЛЫЙ МЕДВЕДЬ</vt:lpstr>
      <vt:lpstr>БЕЛКА</vt:lpstr>
      <vt:lpstr>БУРЫЙ МЕДВЕДЬ</vt:lpstr>
      <vt:lpstr>ЛИСИЦА</vt:lpstr>
      <vt:lpstr>ДИКАЯ РЫСЬ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ЖИВОТНЫЕ ЗИМОЙ</dc:title>
  <dc:creator>ольга</dc:creator>
  <cp:lastModifiedBy>Николай Легунец</cp:lastModifiedBy>
  <cp:revision>3</cp:revision>
  <dcterms:created xsi:type="dcterms:W3CDTF">2013-12-02T16:04:01Z</dcterms:created>
  <dcterms:modified xsi:type="dcterms:W3CDTF">2016-11-27T04:23:03Z</dcterms:modified>
</cp:coreProperties>
</file>