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183880" cy="237626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ДИКИЕ ЖИВОТНЫЕ ЗИМОЙ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620688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МБДОУ № 302 комбинированного вида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</a:rPr>
              <a:t> г. Екатеринбурга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458112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Воспитатель: Легунец Е.Н.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ЗАЯЦ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 (10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836712"/>
            <a:ext cx="7056784" cy="432048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ВОЛК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692696"/>
            <a:ext cx="7200799" cy="439248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БЕЛЫЙ МЕДВЕДЬ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 (8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392627"/>
            <a:ext cx="7488832" cy="454854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БЕЛКА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 (6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548680"/>
            <a:ext cx="7920880" cy="446449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БУРЫЙ МЕДВЕДЬ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 (9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764545"/>
            <a:ext cx="7344816" cy="403260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ЛИСИЦА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9037203d96925d8ec34c2c67378c97b1dec0cbf.previ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530225"/>
            <a:ext cx="7200799" cy="441094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ДИКАЯ РЫСЬ</a:t>
            </a:r>
            <a:endParaRPr lang="ru-RU" sz="6000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 (7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768689"/>
            <a:ext cx="7416824" cy="4100471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</TotalTime>
  <Words>27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Times New Roman</vt:lpstr>
      <vt:lpstr>Verdana</vt:lpstr>
      <vt:lpstr>Wingdings 2</vt:lpstr>
      <vt:lpstr>Аспект</vt:lpstr>
      <vt:lpstr>ДИКИЕ ЖИВОТНЫЕ ЗИМОЙ</vt:lpstr>
      <vt:lpstr>ЗАЯЦ</vt:lpstr>
      <vt:lpstr>ВОЛК</vt:lpstr>
      <vt:lpstr>БЕЛЫЙ МЕДВЕДЬ</vt:lpstr>
      <vt:lpstr>БЕЛКА</vt:lpstr>
      <vt:lpstr>БУРЫЙ МЕДВЕДЬ</vt:lpstr>
      <vt:lpstr>ЛИСИЦА</vt:lpstr>
      <vt:lpstr>ДИКАЯ РЫСЬ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ДИКИЕ ЖИВОТНЫЕ ЗИМОЙ</dc:title>
  <dc:creator>ольга</dc:creator>
  <cp:lastModifiedBy>Николай Легунец</cp:lastModifiedBy>
  <cp:revision>3</cp:revision>
  <dcterms:created xsi:type="dcterms:W3CDTF">2013-12-02T16:04:01Z</dcterms:created>
  <dcterms:modified xsi:type="dcterms:W3CDTF">2016-11-27T04:23:03Z</dcterms:modified>
</cp:coreProperties>
</file>